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8" r:id="rId4"/>
    <p:sldId id="267" r:id="rId5"/>
    <p:sldId id="256" r:id="rId6"/>
    <p:sldId id="257" r:id="rId7"/>
    <p:sldId id="261" r:id="rId8"/>
    <p:sldId id="260" r:id="rId9"/>
    <p:sldId id="26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348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68D9-668F-4523-BDED-6C84281E1059}" type="datetimeFigureOut">
              <a:rPr lang="el-GR" smtClean="0"/>
              <a:pPr/>
              <a:t>30/5/2014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1DBD-FD50-47BD-9BE4-88D66A041A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gr/url?sa=i&amp;rct=j&amp;q=&amp;esrc=s&amp;frm=1&amp;source=images&amp;cd=&amp;cad=rja&amp;uact=8&amp;docid=CwF6amXNWpNPNM&amp;tbnid=wv8ITLJCk6HqUM:&amp;ved=0CAUQjRw&amp;url=http://el.wikipedia.org/wiki/%CE%91%CF%81%CF%87%CE%B5%CE%AF%CE%BF:Achilleas-Patroklos.jpg&amp;ei=TNtzU_SGBaf54QS9qYHADg&amp;bvm=bv.66699033,d.bGE&amp;psig=AFQjCNGBraEFoGbHSSeGchO7et402-qBkg&amp;ust=1400186774656899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gr/url?sa=i&amp;rct=j&amp;q=&amp;esrc=s&amp;frm=1&amp;source=images&amp;cd=&amp;cad=rja&amp;uact=8&amp;docid=aX4uy-tAzhdj4M&amp;tbnid=tTrdBi1DvWH5HM:&amp;ved=0CAUQjRw&amp;url=http://www.ramnousia.com/2014/04/o-tzogos-sthn-arxaia-ellada.html&amp;ei=Cyd6U8_BCM7XPZ-WgPgG&amp;bvm=bv.66917471,d.ZGU&amp;psig=AFQjCNHgwm3_UfLmOxXyU_GJ-hY7KK872A&amp;ust=1400600643470524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cad=rja&amp;uact=8&amp;docid=jvqWcjQwtKSZHM&amp;tbnid=zvnTWxCY8_T_zM:&amp;ved=0CAUQjRw&amp;url=http://e-taxi5nenita.webnode.gr/&amp;ei=q9RzU8msJZTM4QTUl4HoBA&amp;bvm=bv.66699033,d.bGE&amp;psig=AFQjCNFIPyIPEoV3wLdB2HXEwX79AUGEDg&amp;ust=1400186286593814" TargetMode="External"/><Relationship Id="rId2" Type="http://schemas.openxmlformats.org/officeDocument/2006/relationships/hyperlink" Target="http://www.google.gr/url?sa=i&amp;rct=j&amp;q=&amp;esrc=s&amp;frm=1&amp;source=images&amp;cd=&amp;cad=rja&amp;uact=8&amp;docid=PA4wg8P7z44B-M&amp;tbnid=xXMKWqKx1w27lM:&amp;ved=0CAUQjRw&amp;url=http://mob-core.com/el/acer-liquid-e/android_games/2061-checkers-elite.html&amp;ei=TtRzU9n7IKbg4QTk9oDQAQ&amp;bvm=bv.66699033,d.bGE&amp;psig=AFQjCNFIPyIPEoV3wLdB2HXEwX79AUGEDg&amp;ust=140018628659381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cad=rja&amp;uact=8&amp;docid=xu2lvr3g-Ewn_M&amp;tbnid=Zrh3xgcsz2zYPM:&amp;ved=0CAUQjRw&amp;url=http://www.secnews.gr/archives/tag/%CF%84%CF%85%CF%87%CE%B5%CF%81%CE%AC-%CF%80%CE%B1%CE%B9%CF%87%CE%BD%CE%AF%CE%B4%CE%B9%CE%B1&amp;ei=kbhzU6i4BMWm4gT2zYGgDQ&amp;bvm=bv.66699033,d.bGE&amp;psig=AFQjCNH5ejgw8m4C9ZlK2VA_HPQYr2OKXw&amp;ust=140017909821751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73524" y="1844823"/>
            <a:ext cx="759695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ΤΥΧΕΡΑ ΠΑΙΧΝΙΔΙΑ</a:t>
            </a:r>
          </a:p>
          <a:p>
            <a:pPr algn="ctr"/>
            <a:r>
              <a:rPr lang="el-G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ΗΛΕΚΤΡΟΝΙΚΑ ΠΑΙΧΝΙΔΙΑ</a:t>
            </a:r>
            <a:endParaRPr lang="el-GR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ΤΑ ΤΥΧΕΡΑ ΠΑΙΧΝΙΔΙΑ ΣΤΗΝ ΑΡΧΑΙΟΤΗΤΑ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/>
              <a:t>Οι αρχαίοι συγγραφείς  καταδίκαζαν</a:t>
            </a:r>
            <a:r>
              <a:rPr lang="el-GR" sz="2400" dirty="0" smtClean="0"/>
              <a:t> την είσοδο στα κυβεία </a:t>
            </a:r>
          </a:p>
          <a:p>
            <a:r>
              <a:rPr lang="el-GR" sz="2400" dirty="0" smtClean="0"/>
              <a:t>Θεωρούνταν ντροπή</a:t>
            </a:r>
          </a:p>
          <a:p>
            <a:r>
              <a:rPr lang="el-GR" sz="2400" dirty="0" smtClean="0"/>
              <a:t>Στη </a:t>
            </a:r>
            <a:r>
              <a:rPr lang="el-GR" sz="2400" b="1" dirty="0" smtClean="0"/>
              <a:t>ρωμαϊκή   εποχή</a:t>
            </a:r>
            <a:r>
              <a:rPr lang="el-GR" sz="2400" dirty="0" smtClean="0"/>
              <a:t>  εξελίχθηκαν σε </a:t>
            </a:r>
            <a:r>
              <a:rPr lang="el-GR" sz="2400" b="1" dirty="0" smtClean="0"/>
              <a:t>κοινωνική μάστιγα</a:t>
            </a:r>
            <a:r>
              <a:rPr lang="el-GR" sz="2400" dirty="0" smtClean="0"/>
              <a:t>, ελήφθησαν </a:t>
            </a:r>
            <a:r>
              <a:rPr lang="el-GR" sz="2400" b="1" dirty="0" smtClean="0"/>
              <a:t>αυστηρά μέτρα για τον περιορισμό </a:t>
            </a:r>
          </a:p>
          <a:p>
            <a:r>
              <a:rPr lang="el-GR" sz="2400" dirty="0" smtClean="0"/>
              <a:t>Το βυζαντινό δίκαιο απαγόρευε το «</a:t>
            </a:r>
            <a:r>
              <a:rPr lang="el-GR" sz="2400" dirty="0" err="1" smtClean="0"/>
              <a:t>παίζειν</a:t>
            </a:r>
            <a:r>
              <a:rPr lang="el-GR" sz="2400" dirty="0" smtClean="0"/>
              <a:t> επί </a:t>
            </a:r>
            <a:r>
              <a:rPr lang="el-GR" sz="2400" dirty="0" err="1" smtClean="0"/>
              <a:t>χρήμασι</a:t>
            </a:r>
            <a:r>
              <a:rPr lang="el-GR" sz="2400" dirty="0" smtClean="0"/>
              <a:t>» και το «</a:t>
            </a:r>
            <a:r>
              <a:rPr lang="el-GR" sz="2400" dirty="0" err="1" smtClean="0"/>
              <a:t>συνθηκίζειν</a:t>
            </a:r>
            <a:r>
              <a:rPr lang="el-GR" sz="2400" dirty="0" smtClean="0"/>
              <a:t>», δηλαδή τα στοιχήματα</a:t>
            </a:r>
            <a:r>
              <a:rPr lang="el-GR" dirty="0" smtClean="0"/>
              <a:t>,</a:t>
            </a:r>
            <a:endParaRPr lang="el-GR" dirty="0"/>
          </a:p>
        </p:txBody>
      </p:sp>
      <p:pic>
        <p:nvPicPr>
          <p:cNvPr id="21506" name="Picture 2" descr="https://encrypted-tbn1.gstatic.com/images?q=tbn:ANd9GcQMK1b7zy4pwjSk9TzKN6YeroZCjYZSjaWb-oT60rx95-Z56rX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764704"/>
            <a:ext cx="38100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i6.googleusercontent.com/proxy/VuDy3w-2DilFplsy4w4TACw9HdgPIARE7T5qFAjn0Wx09dCRLNUgEglo3PYtZizs_-_xw8yFwk7BSgT3v9dzBY-Y7-ShuMWPoGLnwnCMwZkPn9Z-jJRtQAo4IKFSq8nAdVJMbGST9EBmosB4niX4hA=s0-d-e1-ft#http://www.arcano13.com/fanzine/local/cache-vignettes/L396xH309/FR_Tabas_mujeres-4e8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92696"/>
            <a:ext cx="4635996" cy="5472608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Autofit/>
          </a:bodyPr>
          <a:lstStyle/>
          <a:p>
            <a:r>
              <a:rPr lang="el-GR" sz="2800" dirty="0" smtClean="0"/>
              <a:t>ΤΑ ΤΥΧΕΡΑ ΠΑΙΧΝΙΔΙΑ ΣΤΗΝ ΑΡΧΑΙΟΤΗΤΑ</a:t>
            </a:r>
            <a:endParaRPr lang="el-GR" sz="28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754438" cy="4946650"/>
          </a:xfrm>
        </p:spPr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r>
              <a:rPr lang="el-GR" sz="2400" b="1" dirty="0" smtClean="0"/>
              <a:t>ΤΑ ΠΑΙΧΝΙΔΙΑ ΚΥΒΕΙΑΣ  -ΤΑ ΖΑΡΙΑ</a:t>
            </a:r>
            <a:r>
              <a:rPr lang="el-GR" sz="2400" dirty="0" smtClean="0"/>
              <a:t>                                                                                                 </a:t>
            </a:r>
          </a:p>
          <a:p>
            <a:r>
              <a:rPr lang="el-GR" sz="2400" b="1" dirty="0" smtClean="0"/>
              <a:t>ΑΣΤΡΑΓΑΛΙΣΜΟΣ </a:t>
            </a:r>
          </a:p>
          <a:p>
            <a:r>
              <a:rPr lang="el-GR" sz="2400" dirty="0" smtClean="0"/>
              <a:t> </a:t>
            </a:r>
            <a:r>
              <a:rPr lang="el-GR" sz="2400" b="1" dirty="0" smtClean="0"/>
              <a:t>ΠΥΡΓΟΣ    </a:t>
            </a:r>
          </a:p>
          <a:p>
            <a:r>
              <a:rPr lang="el-GR" sz="2400" b="1" dirty="0" smtClean="0"/>
              <a:t> ΠΕΝΤΟΒΟΛΑ  Η  ΠΕΝΤΑΛΙΘΑ</a:t>
            </a:r>
            <a:endParaRPr lang="el-GR" sz="2400" dirty="0" smtClean="0"/>
          </a:p>
          <a:p>
            <a:r>
              <a:rPr lang="el-GR" sz="2400" b="1" dirty="0" smtClean="0"/>
              <a:t>ΠΛΕΙΣΤΟΒΟΛΙΔΑ</a:t>
            </a:r>
            <a:r>
              <a:rPr lang="el-GR" sz="2400" dirty="0" smtClean="0"/>
              <a:t> </a:t>
            </a:r>
          </a:p>
          <a:p>
            <a:r>
              <a:rPr lang="el-GR" sz="2400" b="1" dirty="0" smtClean="0"/>
              <a:t>  ΑΡΤΙΑΣΜΟΣ, ΤΑ ΜΟΝΑ - ΖΥΓΑ</a:t>
            </a:r>
            <a:r>
              <a:rPr lang="el-GR" sz="2400" dirty="0" smtClean="0"/>
              <a:t> </a:t>
            </a:r>
          </a:p>
          <a:p>
            <a:r>
              <a:rPr lang="el-GR" sz="2400" b="1" dirty="0" smtClean="0"/>
              <a:t>ΟΣΤΡΑΚΙΝΔΑ</a:t>
            </a:r>
          </a:p>
          <a:p>
            <a:r>
              <a:rPr lang="el-GR" sz="2400" b="1" dirty="0" smtClean="0"/>
              <a:t>ΚΟΚΟΡΟΜΑΧΙΕΣ Η ΟΙ ΑΓΩΝΕΣ ΟΡΤΥΚΙΩΝ (ΟΡΤΥΓΟΚΟΠΙΑ)                                                                                                                                                                     </a:t>
            </a:r>
            <a:r>
              <a:rPr lang="el-GR" sz="2400" dirty="0" smtClean="0"/>
              <a:t> </a:t>
            </a:r>
          </a:p>
          <a:p>
            <a:endParaRPr lang="el-GR" sz="2000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p_cZRfCtYq_nL4Q9Iu507Az1C0WwAuGCfL48CCR4cH6VJjuc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ΚΟΚΟΡΟΜΑΧΙΕΣ</a:t>
            </a:r>
            <a:endParaRPr lang="el-G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data:image/jpeg;base64,/9j/4AAQSkZJRgABAQAAAQABAAD/2wCEAAkGBxQSEhUUExQVFhUXGRwaGRgYGB8fGhwbHBwfHBsdHR4aHigiGBomHRsdIzEiJSkrLi4uFx8zODMsNyguLisBCgoKDg0OGxAQGywkICQvLDQ0Ni0sLDQsLy8sNDQsLCwsLCwsLCw3LDcsLC4sLCw0LCwsLCwsNCwsLCwsLCwsLP/AABEIAKgBLAMBIgACEQEDEQH/xAAcAAABBAMBAAAAAAAAAAAAAAAGAAMEBQECBwj/xABDEAABAgQDBQYDBQcDBAIDAAABAhEAAxIhBDFBBQZRYXETIoGRofAyscEHFELR4RYjM1JikvEVQ4IkU3Kyk9JjosL/xAAaAQACAwEBAAAAAAAAAAAAAAACAwEEBQAG/8QALREAAQQBAwMCBQQDAAAAAAAAAQACAxEEEiExBRNBUWEicYGR8BQyodHB4fH/2gAMAwEAAhEDEQA/AOWA2b/Mbp8Yujg5ALFCj0K1fIloaxWEl0qpBDZHvXa7MrT3yhHdBVrtEeigyl8XiRLPWIcs8ofQqDQhTkHkYyT1hlHh6+xCUekQpWZ00gG+nODrdLdeRPwyZk2sqKlZKIsDSLA52Mc+SrvBwCAXYuxa7HkY7bu4kIw0kFKUkoCiALAq7xSByJ9DBeEBFlV6NzMOAUgKAUGIK1F7vrkejFjzaFN3OwqUKNK+6kmy1PYdYInquTdwW95xG2zNCMPMUr4Qm+p4NbXPKOHKhwoLnOOkSZZpYFQHe76rH+728Yl4qStSRNALAJBSVBhzpIfO5zirxwCFkLJZ7KIsdC/N7c4ZlzQogIuSQHALJ5l4znOl72xPPHhbsHSsZ+OJXSbVfjnyuibC3dw09KlFJZwA0xVjq7l3flFpL3Pw6SWqDgiy1FwQQRc2t5PDm6Kf3cwKu8w5WcsMvU+MEFTRpu5Xn4/2i0LncvDE/BMHFpivqTARiOwQB3e8UgsVKA1c/Fx56GOtTFsFEaAn3xjjO8HdmXSQKUuWyUzlwLDPT6wicuEZ0q5hwRzZDY5DQIP3Uj77LU1dJCQEhiQwGndN+pv1go2NsLCTlKSoKsxstWv1tHPRNSSyO8dAkH1fSOn7iTFELdVglKQNQwY3DWcFvHwVhl5a7Ub+af1PCixXMDHWTd8KdL3SwiO8kKuG/iKyNjnlbWGzuXg3yX/epvnBCQCQLPnrz/WG0Wtf371i1aoaVynGyJMpS0qBcLUAKl5DK9V2zcaFoinES1MDSwDABRsHf+a99TEjexRM1SqTSmZMSeINViNbs7cwQ8D/AN4RZiCeCQXMUMoydz4SQPZa/T+mQZGOHl5B3vj1/pHG72xsPiC1OhI76w7EAs54GL/D7pyEEFKVPx7Q8cmNj05QPbk4goWhCnSCkkahz3sgNCwz56weBDD4qjqWAz6e7Rf3oXzSyC1oc4NNgEgH28Idm7mYUWpV/wDIvTxgRxuzZUuepFKqQWF1F/5bhXDizvbWOpKf+Zr6W+cAW8akpxSgEklbE2OTAC5DXILB7M4g2cpM2zbCqMdISCmWQmlANPxk1G6gWLscg/8ALzaIOKwsqiYEA1pQV2Kn7qyFOCogd0ekWImMo0MoVKuoNS6mIckE3BDjgDeGZA/CyTV3GDmy3SSSsmpN8ucMLRSrteb3KFJEy2treVokVe7xDmzXWo0pS5dgCwe7DkNIdQfbGKxWg3hOTT7vEeYrl843V7zhhZ93jgpKYmq9h/rDCplodmq5fOLjAbPkUBU1y4BeopDqAIApI489TYRDnBvK5rS5DhPOKhWZjoKdlYclTIJGhExV/JUAOISAtQGQJ+cTG8O4QSxltWm4UKFDUlG1VnYWf8Sh/wCufjEedie6rm/PRtYip2DPP4B/8iP/ALQ3M2XMlipSbDO6S39pMVw1vqrRc7mlmWOT++kPpiMlXv8AK8Oylc/fnDEAUodIxMIhsK9v+UaqX7vEIincDK7SalH8xCf7jSPnHQlbzTUktMpYkJSUp7qR/wAXOXHTnAPu2/bBgCbkEjKgFYY/hLpz4PFjjJwqLs1ri4yAD8IXk6u18Kbgwxz5HbkdW23z/LRFL3umg/xCr/in5lPvlF7u7iZmNmFM+8opJpYJyIpcpYqGviY5394BLI7xyAAYeLx0L7PNS4XQlKQRo+d2zdHk0KwtQBu691b6rhw44Y2N1k3e/hX37IYRWctXN1zC/mS7/SMp3XwiCqmWxIYqrV+dh70i7K0k5+H+I0JDi5AB5XsQ3R+mUW78rMqhp8II2xtI4JRlSlFCEtZgq5Di66i5Gr/hNoqDvnPqftmPAJDf+sNb7LJxE85hKxmQ9kJBbhl52gZ+8oyfwYvFHM1lwokCvC1ul4EGTGXOcQQTtfjwjvZ+9E+etKASQpSQs0pZib6AgEa6OYKcRuxhVjvS1an+Ivhc/Fmxbi0c93QR+9QtXdCpksJHQ1GzZkcNDHXHChoBzzi3EXdsXys/JjjZkObGbAIr7b/zaopG6eES/wC6JuD8RNwXGoMRdvBODoVJ7lbpUp3skCmynZr5QTAAEdM39++kCP2jyzRK7xd1EX6C2ht8oY30VeXcaihyfvlOOU1tfhD/APrDmH3ynN8ZUdGSlznxTAgZ4SSF91Q43B6ND2AmErSZaSQC5VkGu/Ns3I0jLi7vdFk8/T7L0WR0zEZA6UPNUSN/sur4bY8qfJQuYk1LSFK7xAqIuWSQxd7iNZW6ODSu0rndaiHd8ieI1eJuwSEyJYfJLMeRI4ddOMWiVoJsG46OeTxpnleeZYbsh7aGy5ciXNmyUkK+J0kkuWBsokO3LXjeBLF72zRYrZQAqNKSAfL28Hm8CP8AppwAf90s2NrJJ6PHGsZMCVl/hNwoX89c/nCcnV2vhVzp0EUuR25DQINVtv8A8RHJ3tm/90F9SkFrdL9OUEO76UYtKpk1BK0qpCiaTQRb4WbM8+Zjmong/D3lNkAW8Y6PuBNIVOQQyWRS+oAIVkbC48xyhWHr0usmvdO6niQ4zmBrrJtWczdzDOCZZPSZMsbE2Cr3A6sIx+z2FFLSx3S6bqd2ZyXv4xdTQkgkgMHyzAHLjGk2WCABny0bUxc1FZojb6LgG3ZPZ4malj3VqT/aogeDNDKCIvftHlUYtYYMSFBTMpTpDknIlwchA2hXu/5QJUt9E+SOMNTE+UbN79iGZngffSICOk2pEW0haFy0gsQAPMAA/KKZSOn1+UOYfY06aHly3B1JSl24VEOOcQ4A8mlzSfAtWyJiUE0/ia2lnv4/SAyee8rqfnF9+zuJ/wC2Lf8A5Jf/AN4H5iWJBzBaCjA8G0EhNAEUtYUKFDElG+Kxi0h0jP8AFw/IwsRPdK3zp87e/KKn/VVMRT6/plDKsYpQZorCP2Vsy78raWjn6w8Ujl4k/URGS/KHkDp6f4hqAJ8J5Buv6w0sjiPMRuPIeH5Qws87+kQpKL/s2wKZ09aVh0CUo2JBuUgXFxmrwjov7JYYn+FnrUfm/wBIGfstkgy5yqaSmlBPEglRNxZgUjwg/ASli5FuH584InwlhvlVUjc3DSyDQuon+dRHX4rdbRTbcxBwcwIwQS601rAAUdQk953FKGHRoOAtLM4c+9I57vvjR95WBYy0pBAsVJKQWfkVO0EzmkExIF+Vk71zkmlag7FlpQGz5ah7j5xhG9E/vFSkkMLhIcWfIDXgeDRTLASSoMEBTEh6nvoPh05W5w8MOyTNJBBBAqcAJuRcG5blmYbpCrdx97Eo6w278iehMyYklcxAWs1EAlQBU4fujkANYS9zcGQ/ZFnvTMVYeBcecX2EwoCUgnIAW1I/xEhkgMM9b+MIO6utNcIdxux5GFkqmIdJlCoFSiWI1Lm58DAv+2E8f7qFDRgPMkh4L96Afuk8ikmkWLEHvDN9I4+qYFKIUAlT3TkL3s+QivlOcI/hPlW+n4jMmcxl1bX80YfthPb+IhLA5ANlZ87PFvsY/fnGJTUZYBBSSLqzJKW/lGWT6Rzdakp+gBck+EdK+z7C9mFg5lKDwzKrZmw8M4HDc8ghxtN6n09uLop1k3/CnTt0cIr/AG7/APmrj15/LSHEbo4UKcJUDayVqYtxFRB8YvQQ5BBZuLEv0ZusINe7XzPD6dYte6zzxXhA+2dvrws5eHlLCaaaUqALuKiHI+IvqfxCIKN6sUhNc1i92CA7MC/NLHqGNjG+/KaMZUJaS9NVSXcFI73NQCS2rRQ1hQLqqIAZZNlVOXdrWDM2rw4NBCpmRwcd1dq3onTFBNSVIWSlQKQO6rQW0D66iCH9kcIB/DmK/wCSuPI+ggFMorPZ1FKr1WLADgD/AFNkWs/KOwg2cEnwL/mIF4rhNhcSTaG5e6ODTlJN9alPfqc4iY/AIwUszMPUm4BK1FTJu/xksHAy4QUhQNw3mD49Iqd5po+6zioAhIc5aEZ8s/WFt5pOfuCfKCk73TTftE5AsUi2buSPlwzvDw3onqyWkHRQALX4eHGBKcoVqSQE3sMg2l/TwjRQSm9hye58OMZcskndNGt/ovQQ9Gjlga9rzuAT9t1jfDFKnUTJhFfeR1CSFB2a7TG8IH5fh5iCHHrBw5JRWAQkOSChSkKqUG5oSL53eBpA/S8ahXn2bEgG08puPvweNVNkCekIszA/X1zjCpXN7ZBzApiaWw4+/CCTALFKXLDsxbQ91IvxA4ZXgYIbXwb9Idk7SUkBLA8C7Ze9Ih7dQXNfSJkTwP8AkLjQXt0cHpaAmRhRMXNKlFKUArJCaj8QSwDjVQ1iwVtNT/D6/nFTIxi5alKQWJcGwIIJdiCCDcDyiY2aSUMr9QAVzh9n4SaiaZRn1S5al94pAskkWCS/eazixzgdibP2rNWkpJFJZwEJS7Fw9IFniFDUhXA/z795wjxjAVf8oQJ/y0AnJwAcI3ChoL9PyzhtCS+YHjDiS1iQXGmfS44RCILczLXv4w0FZXHT30jZVPN+Dj6xjD0ViokJGZztqzcuUcFDuF0Pczay8NhwgS0q7VRmKUo2aqg6HIIHiYIVb3Kv+7BGl8vfhAdNUlCZaEKulCQb3BpSaTwLl24xGLnNRfQX/wARRy5ZA/S00tLB6U/IiEgcKN/Svy0bTd9lhx2cod1walaC+SbZD9YdRuonGFGJmqMuZNSlRQkvS6QKHe9vCOfTsRRZgSbdL+hzzaO3YGR2MtCAGpSkcMgBFyF5dGCeVTzMbsTmIm6r+VQo3NSAkKnqXzIa2YDAgFucNYjcpNBPaKKEpsAAxAF+Lltc4LDMOodJPEO7hrZRF23Npw05WQEtZzz7pOuXDwhtlVtLQOEMyN9VrIqlISDcms6MQzi7qceEN/tvO0w0sO1yvOzt5HP/ABAbOQgdmEqSooBu1TqdiH/CQ7jLTKGlT5gSVBU0zA3Hugh7hmNn6cDDNAVUzOHlHGF26NoVYdaUoRMsouqoACoaC5IGurjSMzvs0krc9osKOrOHuzufbRRbhBsSgABlJUpwLAgUqAYsHfIM1QteOqJVrqMw/H5/5hbwOFZhc79/lBOD+zeTLapairjTwbPvHOJGIB2aK0tO7UMajSlNFw1LkBlHygu7RieHJoE/tGWnspYUUuSpKbtc0v5WiGAcI53vcNTjZTSN91kKeUkcBWXcm4uBp3vGIo33nB6pCQA5+PQFiwAu3rAjiqAuqWoEhDBQS7kWUQrRQ5nQ9Ij4iatKCQZilXExwSAGdlBQY2NzqLsNG6AqZncDyjrCbJRtMfeFrpJ7tIcgFNiQSxuDezZZw9K3BRL+CfMRfgDbUAFwAYkfZwn/AKRSUlkiYqki9lJSbXLsT4M0Fah14cPWAJI4T2ta4WQhcbmIPerUCMiRVy1PKIU/etclRlJlpUJZ7OpSiHKXBPw52SdfjEGoY2I8HjkW+EsIxM4FQqXNqAfIUhnGl9ekLkeQwn0ViCESStjBqzSJpu+qj/tC2rxDxW9C5qDJmSkplzf3ZWlRKk1912Idw/ha94CaSPxKB8fpGuJnrSGBOhOoABdzwA452ihjTSmQBxsH2WnmdHfBE6Qv2CPJv2dylf7yyXzIu3O9+sNYb7O5aFOZxIAP4QH6l3Hg0HMqbUlJdLEOL5uH+vpDE5wLH09vF8gE2Vmske1uhpNfNAe9G7CZeDnrQokhKSQc2CwX4uzxysKYn849CbYw/a4afLv35a05MXKS2XAmPP2KSip0KKkG4Vr4gteJJtKAAOyyhRa5Hi4+saLV/wCJ5uIQp5/3D5axhVw7nj+GIRpojx6X+saKHQ/l0EP1Z39Uj5CGzfiQenp5R1qCEzZvlaK5WcWmjPw92zirVnBhLcsQoUKJQK0PU++ghJNuPn+Uak+2/SMhuJ8v1gU1Py3zHzy8YzSq7dbE/lDdLMah1t+cbJI4i3Ifm5/SBRWslxmM/fnG+Aw5mKoDOspSH5ltPCGJjjk/vjF9uPgDMxWH7pKBNCiRpQ6x50H1iQgduizFbrYlSljslKBUopNaAlDkm4qcnK7HTSIo3Vx5Zpa7lvillupC/lHUVIAIKgS36tnEuWQ4b/PIvAPY15+IK3j5MuOCI3GiuW4HdfEyVFS5XcBQVKKknu3rLVO4GVtI6HJ3ikTF0oWVtmEy5ii/KlBduUM74T+zwWIUyT3CGf8AmNN/OKzAYLsZMuWg3MtC1kFitakAuWzABAA0AfMmEZmUzFiDiPYBLijfPMd9zuSUTT9rSpQeYZiRxMlYRf8AqKafDOKbau3cPiZMyXIX2kyYkiWkJIBIzZSwEgsXudDGkuWuW7umzM4IIIyIZiOR4xX4DZfZbVISAmUUVAOXdSAS3BioJzyAhWBntyS5pFEKcrHdEAQQQVS4fdPFpFJkqWSlQSoKl0oqcmz3PMA+EbndbFlLfd1ArNx2iGCaQA5rve7AGOmhwQ2Qfws31h5Kn+Iqztn89P0jS1lVDCzyuf7r7PXgcQqZiE9lKYJSQzFZSSRSlyCWJdoLsPtvDzitMtRUU5lEpZAPAlKcx10MU/2iy3w8oJKQszhTW7XQsXpufi8wOMYxGDCT2MsdyWaEpGrWKjxUWufoIoZ+aMdoJFkqxiY5kcWtNAK3xO1ZEtTTJi5bizylgF+ClS6SW0B6wP7zzRj0I+5EzygqCmFIZQGsxg7ptn6xIlyTeXMBKFMhctV0kOB4EaEXBFjDG4uFVKn4tABZChLCq3K6FLTUbZtnEYGc3JB2ohTl47oyGk2HIflbp4tCaVSSo0lIXXLCUA3IYqHBrAvy0zM3WxZSAcOoFai4rQQAzBzXdndr6x0l7jNw+ZJHHI2PjDqFECzZ+Xlnf5xf7hVYwN8oQ3ZnDAIVKxBErtJlUtIGY7NIJAS7OpKrG7nnBJhNtSJpVQtcyklyiUsgHg4Qz8ngY3zlpn43By1OAtQY6FlAHmCQtTNqIkzJFZZCe6O6hADBKdABp9SSTGfn5wx62tzlaxMd0hIug1W+J27h5a6FrVLUQCAuXMAy0JSAr9YBt4Njqxs2ZPw0vtULYVpKQFlApPxFJqBSwLMw8YI0YPt0/d5jlE00kEvScgpJ/CoZ2zZi4hfZ+pScKpExh2cxQVeoWSlRuRl3jBYOYzJYSBuNioyIHwyAE+4I5QN+xe0AwCFEcakMPNT6aAw4jc7FBIBkKKlK73fQbZB2XcB3YAx11c5zd+V/Tr+cNHO4Hh7yzziyyNrDbQmT5c07NEjiQh7C7fkSUS5U2YEzUJTLUmlXxBItYHrnD/7SYfvUzD4pW3gaWJ5CAbfxSRjlICbmiYCCLkAAAjgCk9YqTjjql/fP3lCcqcx0GiypxcKedhewCga99l0b9o8MFMqdfMfu1hn50sY4htrC9nOmISxSmYoBuFRp9APOCpeKStBSoKY6O1+umV7ZQPby4GYhVS0sFIl95i1QQkKD5FTgnpB48vcbZFFKyIJoXASirVYXa41hJB4F/L5Q0jlbn7MY96fWHJacpPP+6GqDl/8A0IbWrneET7b9Y5ctiG4+/CK5WcTT1iEqCCW5YhRkpI8coxEoVZBcbuHyHvqLeUNVjhCCzwPJuMCm2nkLIdnI5E/pGyVObjzv88jGtQuGPF2HrbrrDfaNp4W/KIU2t5xPH9PTKDn7JZa1Yp3NKJaltpUSEAs7Oy1NbJ45+ScuMGu6eOVhpcyaggOtCNDZLlWY/rTbi0SAgJA5XZk3sQfPll16RJQL8uscxnbzYmhJE4I/EyUpIWAMnKGTlnyiLI3xxtRFYLMbBFwWD3S+hzbPMWgtBQmdqNftBmj7nQxHaTEIPHNzocqXyYt4xD2FtyUZaZU0qSqX3UzAxJQmyag4cgWceMRt2Ji8cqdKxyu1lSwlYTZIBWFDNATUwBzJ+PpBBJ3PwYJIlHX/AHJmQtd1M/hxirl4rZ49Dk6CVzX62prEbYkIDlapx0BTSnjfiOgeKzdSeuftGZOUXPZKaxZytIPkG8CIIV7q4RZIMsl83Wscg3eF+kV22MF907P7mDLWtZBAIJWbAJ/eA5ki4Y5X0hOFgsxrI5KPImdJV8BFc0tqkqyyy9fdozS4Ichw3PLTnA2jaE1Flq7SYAKimkICvxBLIJIBcVEjpGmKxc+YD2E1cuZ+FCwgoXyqKHQoswJcOrygdRxzJo1f0jdjSBmrSf4v7KJ9qK1CRKoqcTQcibUkF2u18+jRnZ+3pU1KTNJlzWDqSHCrZlNmUddOUR92BM2h2n3t1Il0lKCaaFgmo/u6STbI+QeL5G5eEe0ptWExepvaq14ZmYjchoa7wlY0rmEvbwfv/kKvxG3ZMrvJUZkwXClJZIOhbMtnZucRvs/mlZnFYFTBX9TqUok9Xcc2ggnbqYQs8vKzFa2Y8e9fjFHt3BDCCX9zBkqmOJhcqNKbhjNqFissGZzEYWGzHBDfKnIldIQ48BF7P1Hv31jKs8xll45v5wMyMZOlCmasrW3eSKQE/wBKmQalalmAdr5xjEYyYtLSpqpKxdNYSqWS47pNFSAcqg7PlAHqOOH6C7+kz9NKW6g0qt+0OpKpMxKTUkqKVDMFJQe6OovlEzB7dkzgFlSpMwi7JdJOpAzD+PKK/YVeMVNl45ClGQO6KinMlMwESykK70tmLgNY3i6TunhP+0qwb416ZXqd/oYPNw2ZAAPhKxp3MJcOD9/8hQ8dt2XKSpUoqmTGYLUKQCqzgX73DIXyhn7Nl9ycCR/EKw1gyhnzy4xbDdjDED9ypnf415jI2U4ii3kw/wBw7M4Qdn2hUFgOpJKUimy3pDFXwtxLtYsPEbjsLW+VM8rpHBzuB9/6RrwcOHztm7xstDDI2yyy5eUDOEmT5SUidNVMmEBRQAlIQ9wCUywVFuADakxvicbMmBkTlyVsySoJXKcZVOmq+TglndjC3dQx2yaC7f8AhMGNIWaw00hX7R8Ko4lKhcmT3b37qiSQALWpSfDiIE044D4qkHW30Pu3hBtsDDqxk2bLxyCZ2HKUildJAL1XlU1JUyVA6g5cbqdufgiCexJs/wAczM5/ih80LZKPlWOndQfjatItpP1vhcwRMMy0sZXJNrDzhreeYpaJaqswtJS9gQQrzZYvwjqUndjBpBaWACCFAzFv3mcXU92A8IE/tI2LJk4eSuUmkdrSp1E/EizlRNv3YD9IOGNrG0EnPypMqTW7YAUFzKUtxa3v1/SMKUQ/Atdv0tDajSSngSPKEFccjBlVQVub/Vv0jJmjRxzb9I0r8PL8o0KufoI5da2Ew8YWxZCJk9CJjspQSGDuolkvcGlzdiCzs2Yw41B6xBJvBBA5FO0MEsYdS8SSbJMulLGWtQfs7sEoCWdABAcMzFxWNio8TGsShU4DyjYA8PSNSkDWNgj5e8oFMSUq+nl+eUar6NG6QM3A8flCKnzvlz9Y5SlJusPob+EGWHloTLRQ60KCl3N6u6g5s4SZZZwMwdID8GXN9BlBpJ2ashCDKmNQgApSosShKi9mpClK6npBs5SZeEpcy5STVUCAAA2SgoDQF2t+cZnpaitbGWvupPxFFtRd2f8Ath3/AEyfKBplzS9VJCCSgkgEhhdJHJ4xK2VNmh5smZW7hVCwLkqaycgxzyqTxg7SC32XRNwMOkSZi0F61DvcWGQfNN/WCiWAGDC2Vx45PwgS3VnIkyAiYtEp1KNClBJSMh3SQbgP0MEUvEoN0zUEBr1p9iEuO6uRgBoCnyyM2PiPDOBvefa/ZYzBOBQ6lLJGQdIB8GfwiecfJdziJZByHaJP1t6QH77S1zZ0oyUmbLYCpIKgFEkZpdmBBzGkRp1At9QVEmwv5IjOECFBM0WztkRxBDuOYh3ByBWFA0y0KqUo2AAvd+jB83gd2TtLFolJARNoypWg2bkpOURdobVxc5kqlTym1hLUAHIFqUtq+vwnK0eXb0iUPr3/ADf0Wu7Pbp1X4/NvVEH2fYpEyZi1puSt24JK5pHoQP8Ai1mgumTh8VLsLtwAOTawDbjypeEROrPZBSw1bpLAH+cAlIL8rwUyNoyTUETJajnZaTm5Or2+o8PUkVssePZqmzFgH5e3zgV34xnZfd5hB7swlmeq6STY2ZLjqbxcnHStZkoK0daX9TAzvkO2EvsVJmFJUWSoEBw12fUZHhyiAL2UyHZW+LkisqPelzCVpUMlAlwzdbjMRqjBhSimXYE5l2SNSX0A1bSBbd/amKlpCAmaAQe6Zaqf+TpZJPSNtsbbxakU0TWIslMs0+ISkfWPLu6RLrr3/N/Ra7c9unVfj82/2rXYOJSvaOOVLWCmYxZ2alkvzfOC2Qcjc+sAW4Uvspy1zUKlKKGUpaSAogpU/eAD30uaV8CxjP2lIH+9KBGQ7RNx5x6cN0gD0AWQwgi/cqwViR+FL5W4EnM3ygU39mEyZZelpl8rApVnoxZs4vZuNlpNRXKyzqHts4Ht8VIn4cpQtMwiYCEyyCo5g90FyzueQiWndTIPhNKzxYEw9s5VLm94KGj/AIT/AFDJuUN/dQpTSge9kL5+LW59YE9l4/FYY0JTMYgmwUoEAa91nOVwIn4zbeLUhghdJD0pRS41DAAvHl5Oky6yB6/m/wCfVazM5ukH0H5t+fRWOCno/wBTmsoN2QQP66BLFQ4gEKF+L8IIpkx0l7nLl+XppHLt1xOGMSudKmUXTUUEBLpVclm/Cl7tdPOOgDaEpJCjNQkUhgVpbPPOPTtZoaG+gCyGusk+6lLm0kd0cHz+fTzaB3faUmbg5gW4CVJU4zACwCctAS41aLSZthCh/El+Ckn6xE21MlTpM2UVy3mS1oArDupJAYal44IiVwDGDvq8Dr+Q15Q2CSOUPYpZ7py7rZ8PTWG0qa+o4f4bKCUBYCo0Jjasa3Or+3jYrcBy3iT88o5SmoimJZVziIqJCByxChQolCpr+7RuSCL5+HswkoJH+foI1pgUxZYnMiMKUefvwjI9mEUnQehjlKkYCSVGkZqKUgHnYfMekejMPIpSEU5BnfJg3sc44duNJSrESJdDqVMCnLd2g1kgEEuRLIsRYx2rDWcE1N5+POIK5nlSzLvmwu5Fr28+vKHuyFRYi3PX3lEaXPVUWY6dOP8AiJSZzliLed/K0Qj3QXL2fLxGJxcyagTESZiZaAq4VMYM73pQEFx+KoaODcDGzUsBMUlgwADAeCWA8BFNuptSSuZiJJWlJmzO2Cj8NdwxbIEajhBZLw01IKeyerUXFsnKQR6iPN9Wkn7+negNqV/AbEItVCyfKHN49lpxEmZMUEidJQZlYABWlNlBdu9YuFM9mMTvs9lU4RIBzWty+TKKbMfhNJboIzvBiU4fDzkBQM6Ygy7F6AfiJaznQB7CJu5yacFJ1sTbUqUovbS/lGp0t8rsepPBVTKbG2e2DYhX8yQ6XcvozN7JhsVgAFgdPZb5w394IGR+nqIfEyoB7cxGhSVZ8oW3iwXbYuRKKmCwSogP3BUpWWThNn1A4w1KIlAiQkSZZyRLAHiSlitXFRMM7wbS+74+SpRJT2bKS+YWVpU3MC4J/OLvDyCGXJaajQpz8U3IPJm5xh9ZfMCxrb01vSuYAj+Nztz4tV01IxAon99KmAUzTEF7FBzcFjSXBaK3cLAdnPxUteaDQrQOFTHYfysAc/xZQRTJaZZEyeyEg1Uv3lNcAA3uc3AtFFuRNVOxGMmqNlqqbhUpR8GsObCGdGkmc1zX3Xi0Oe2LW1zBR80i+ewOb8GHPVjzzjUSQA7t4HheMzASABf0PXr+cMyFEKKm1Dvny5RsKqqHfmSVSO6ae+kuwc2VpqW+UaydnJkBDAdsUhSplqkhQcIQWdCQlg4uejRJ32V/0ynNICklxpficgXbxMLZOIGKlIWkp7YJCVoJAcpATUklgQQLjQ+UZnVnytgAj8ndPwmxmYl/gLQYuYp0qVWk3UiYmpJ6hTv6RUJ2aiTtHCrQCET+07ruEqCFJUkKNyHKSH4gaQUzcNMXmigJDOosG/5ABud4Gts4+WrF4KXLU6ZMwCoZlUwso8k6Dwih0eSbvFhvSQeU/PbF2w4AagRwjAYWmzF8hcD553+UZXgyS4z6twF+efpCW1WasmbS2vr6RlZJzI8fyj0VKjqKqtuySZMxN3KFsXLvSSL6HnHKkNLlEuFpDMNGSCmhwOWZ4DjHaJyqklIDuGzz/Ixx3FIoNKiR/OCQ3AkAXIJ8rZQ1irT1sVAUoBINNCV0ktZnsbA6sOOZhSlBCyQoliJjcaW11ZvQ6w6vEIpI7qwClAB0SGfW2mmYPGMo7MCoBgAbG7P1uBa2bvaDSKpDO3pbTJibMiaoDo5b0AitSo84It6WcClP8NCqx+N0pBJYAuCki505wOpEKKuNW1Jzv1vGswe/YjJSTofIwpYLuCHiES0iKYlkHiPOIhiQgcsQoypJGdv1uIxEoVPrPv68Yy55eLfWNGEbpHCBTVtMXbJLvwP+IZfoPD9IdUlgc+caG9r+McuRd9npRLn9rMUEolSlKKiCQHZOmrE3bSOq4bb0lRFK6nuAhClE6OwS7OY5Vuds84iYiSGadNSgnghCFrmHqEkHnk8dSl/u00SXlysglNiQMioi6lcSTqwtaKWbnMxgL3JTcbHfMTp2ATs/bkhCk1rWgl2C5UxLs5bvID8Y0/aCQT3ZrqU4SC4dRcBIBABNm8IcRiFFKgs1oPxImCpJ1yJLdQ0CmK2OqXtQJSXlBUuYhw5KVJKkh3yS1+LPrA4OfHlWAKIU5MEmPRNEFQJe6mIQxlyiKXDFnUXs5Cu6Gc/8+sXSZOMCSBKXyZaaeYuoHNx4c4MZII/S1+kZWoWtV7fKLUkTJDbgEtls2a4oDxexcQtHelKaoFqkBxqkGq36QT7O2vh5EuTLUsS1ABFJKrKAuHSCFKDG/I3i3myTSQFBNWrC2vnAjsDZrpXipoqmLmrElxZASbrYi6rsAfhuRcwMssePEXEUB6KGse+UBpsn1RYvbEohz2hGdSZcxQ8wgg/rEeXvXhSbTQUj+ldv/wBeWeUQVYmY/wDEmPk7qPrV6tGm1cMZ0ta2Cp8qWVpXkVJBFSVHJVrgkOG5mM/G6vFLIGOBFq1PhSxsLwQaVdvNsg42emdKSZiUoCQUkC4UqqyiGAKgXGbQxhNlY1Hwpzc/EkUi7D4r5esXe4NRwQcG65mYzFRDl7k2z1gglLycAWcjW97jTX841JY2P2cLpVYtQGppO65/itmYtamMlYqF3Wh/AhV9fSLTd0fc5q1Yh5QnJQlNgXUkmpygkAuoZt4wVBOrv9PZ4wLfaFaXKI+Oo0gC5LAWAzzgomNb8LRSXNq/eSSR6q7VvHhVFQMxNQAKgyhY8XAiKrerCJsqc+jUL4tom/vOOZdomhRWpINVCnbvpAOYIDJv4tq8bzZ6CwluXDAqIpBqBBYhwzOC7hznYw7thI/Uu4pHu8O0JWLw65OGV2kyY1Ke8moOFG5AA7oJYkZRS4PdvEynCJanN3Kk0g24qc/iPh0hbrlYxMt2WFrWSQQwTQw0vfPmD0joSAanDgex76wqVjSNJFhPic53xXRHogadgcbcLlqIB/mS/Ihy3hziJgd38QiYJi5KiApySUFwCD3hVoz2v5x0eSFE94gn00zjE1NnZnhccbI7LQmPBkrU4qlw+8mGW47W4fIKtdrd1/HmYmSNvyZkoTJalrQR8SJaz8kwH7p7KRQucsBXZFMsIV8KlkkhSh+IBPep1cPlF3MnLBcrW+buT0/EAOjNFHN6lHjP7YFlPxcaWdms0AnVb2YQKp7ZlOxFK7HK5KbXtALjdgTMRNWuWiqSpSlJUVAd1RBFiq3G4/DpBljsCcWkpWxnFJEqazKBZwhTDvy1EMQcs9IW7JH3aUFEVBNJOtiR5WiziZjMiPUz6hImx3xyaJPoQgeZujP7tMtmBsSlyXDZLs14zjd3cQsOqQoKIHwrQEt/KajYvqP0jpCwC7vV7boTDCnJIDWb09t/mLfcKUYGnkrkW9WzlShJ7RJQShaaSQQwWS7gm37weUCRVbIeUdT+1GS8nDzCGKVlN9ApL56h0COXzEUqVmbkW4RF3uiDdOy0BfgPD8hGKjqTb3xjcHkWjKKRcg+jeoiESbduMaYDGLkzBMlkBYNiQkt/cCIcUrW3R/bRDMSEDkWz8fPnTq8UvDGWSO1AVIJpDBVISSupham75NAjChRKFTwYwVRl43COHyv9YFNTS12Fr8Y2lOSCWt9MoyZZ4fSMSkXLxygo63P2unDz8LOIUkFanQlj3SgSSchfuVPxfjHWJWCIpVLHaoN0qQ5fwALHkR4xxaVhlUS1BClBMmzJu6g5bV3UYvtm7bnygyETAxGpGZIHPT1jM6lgHI0vbyE/Dyu1qaeCunTZBU65g7JGpVY87EAk8ALc4FFbT7faZUkFMtCLBnskUpAHG5fm3CKPaO2ZqwTTMUQHFlZ3cAqyyjG54CZq5inDpIpUSAKlAkB//HPmYHp2Accue7z91OVkiXSwf6C6OhQJUKnfTh58xGhlXcNoWy1ufYiBI2ijVUt7Pcel42Vjkkk9omm1n+Q6xqJNKbWAglmbxA1dzmG9mKXdKeiZJGHrAmIdaKi1YXmHOSnS40vEnE45JlzKFJPdULF/wuLPc3EBK0qRMVMCVHuiwSHdxk11Wc+MV8rH/UQlilkvZla75rpiZMwCjsVX1Yt1cJPoWit29iUYbDzgtXfmIMtgfhQr4yWdi2XSBVO28QzJE1nA+Iixe+Yya/WK7aU1S0l0LIABZld6zkFxa9i14yMXpL2ytc7x6q5NnNMZA8+iOt1pjYZD594Hn3yHDE2OY5ERbfeW/E/W+emXtoo918QhGDlIJAZJsSLAqJAvdgDbkIsJmKlt8SL53GWsegdyqDP2hSxie6CXB87wK79zZZ7IKWHBLEWv3W0zPAc4v1Y9DtUhuD3+bCB3eUoXQUEEpU9r2tlzzvzjm8qJf2FB2MnhClJS5KU1JKpYVTqz5sXZj5xKViA4FIKw1apYDMkuA3AkM17mG5uDNS1FClA0ZJzY6U3LflnDUzCzDQpMggg016gKDucnAOZI48YfapFt+FbbtL7OdhkrHdKlFCnuKic9GZfPSOlpUQQDfgdBz4PHNMGp8RLXSoJTMl5ggBLpuXAZqiT/AON8oNV4wOQFpJzssX88v1hMnKtQDYhXqpyRZw8aduQdWN/LhrFP/qiBYKYtnVxbjnDsvaKT8RRnmFX9IFNVDu3jEJn4rDTDSFTKkKOQUCoX/pYtyYQTokTECnsioK1TcHxAPpfkIBdooUqfMWkWCnBAcqBDlstSL9YX+rzpYI/egAgCkqGedgdOLaxj9Q6a6WXuM8+nKs4uW1jO27wjSbNGESZ80sUJNCNVKYjLMJHEgRQ7mkiRTMCXSWsTlSGz1d+UCuPxmImFP7tbVd4nMgUq1uQQ4frlF/uviglU4KBTUUlNTgEMcqhwa3GLXTsP9NEQeSlZOT3pQR4CIlKLAi4cX62veNkMHAd887X+vKIM7aKU3dN+YPIQwnaKVuAUs7lyOXLLlF1Daib6F8KpfZhXZqQqkgMQFCoZN8NXSOKYg95zdwPy+kdz2tOlTZE6WFB1S1pHea5BuOb/ACjh081UkcL/AD8YIIDymgvg0ZUCBo3gYSZajkPp84wUHxjlKwUnUekRTEoDrEUxIQOWIUKFEoVZHhaMN5woUCmWsEQpJaFCiVBW5A5RIwWL7NVQCCWI72TGxyvcOOhMZhRyBR2HL0jNuUKFEqQFsVJys/vWJ20tpGesrXQCQ3dsMydSdT8vFQohcFGqH9PpGLf0woUcppPjFdzs+6zqObPVS7gFlfCMx+jRI/phQo5dS2qHEekSNm7R7BdaQglmvllyIPrChRC6lEWoEk91yXs2pfLT9IwFDlyyMZhRKilrUOUStpbQM5VSqQQKQ3AdXjMKOXEKIoj+n0jDjlChRymlMGNaUZQppKqjxdm8rDyiOFBtPSMwohdS1UR/Tr6w9g8V2SypNFwR/cGOWRv7yhQolQAmVrClFRpFRJIGQck2c5aXMaFv6YxCjlNJKbiL9Ik7S2iZ9NYR3QQCNXbPxS/VRhQo5RShADlGs5mbXl79tGYUcpATKUcoVPD5woUQiWD7vEQwoUSELliFChRKF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196" name="AutoShape 4" descr="data:image/jpeg;base64,/9j/4AAQSkZJRgABAQAAAQABAAD/2wCEAAkGBxQSEhUUExQVFhUXGRwaGRgYGB8fGhwbHBwfHBsdHR4aHigiGBomHRsdIzEiJSkrLi4uFx8zODMsNyguLisBCgoKDg0OGxAQGywkICQvLDQ0Ni0sLDQsLy8sNDQsLCwsLCwsLCw3LDcsLC4sLCw0LCwsLCwsNCwsLCwsLCwsLP/AABEIAKgBLAMBIgACEQEDEQH/xAAcAAABBAMBAAAAAAAAAAAAAAAGAAMEBQECBwj/xABDEAABAgQDBQYDBQcDBAIDAAABAhEAAxIhBDFBBQZRYXETIoGRofAyscEHFELR4RYjM1JikvEVQ4IkU3Kyk9JjosL/xAAaAQACAwEBAAAAAAAAAAAAAAACAwEEBQAG/8QALREAAQQBAwMCBQQDAAAAAAAAAQACAxEEEiExBRNBUWEicYGR8BQyodHB4fH/2gAMAwEAAhEDEQA/AOWA2b/Mbp8Yujg5ALFCj0K1fIloaxWEl0qpBDZHvXa7MrT3yhHdBVrtEeigyl8XiRLPWIcs8ofQqDQhTkHkYyT1hlHh6+xCUekQpWZ00gG+nODrdLdeRPwyZk2sqKlZKIsDSLA52Mc+SrvBwCAXYuxa7HkY7bu4kIw0kFKUkoCiALAq7xSByJ9DBeEBFlV6NzMOAUgKAUGIK1F7vrkejFjzaFN3OwqUKNK+6kmy1PYdYInquTdwW95xG2zNCMPMUr4Qm+p4NbXPKOHKhwoLnOOkSZZpYFQHe76rH+728Yl4qStSRNALAJBSVBhzpIfO5zirxwCFkLJZ7KIsdC/N7c4ZlzQogIuSQHALJ5l4znOl72xPPHhbsHSsZ+OJXSbVfjnyuibC3dw09KlFJZwA0xVjq7l3flFpL3Pw6SWqDgiy1FwQQRc2t5PDm6Kf3cwKu8w5WcsMvU+MEFTRpu5Xn4/2i0LncvDE/BMHFpivqTARiOwQB3e8UgsVKA1c/Fx56GOtTFsFEaAn3xjjO8HdmXSQKUuWyUzlwLDPT6wicuEZ0q5hwRzZDY5DQIP3Uj77LU1dJCQEhiQwGndN+pv1go2NsLCTlKSoKsxstWv1tHPRNSSyO8dAkH1fSOn7iTFELdVglKQNQwY3DWcFvHwVhl5a7Ub+af1PCixXMDHWTd8KdL3SwiO8kKuG/iKyNjnlbWGzuXg3yX/epvnBCQCQLPnrz/WG0Wtf371i1aoaVynGyJMpS0qBcLUAKl5DK9V2zcaFoinES1MDSwDABRsHf+a99TEjexRM1SqTSmZMSeINViNbs7cwQ8D/AN4RZiCeCQXMUMoydz4SQPZa/T+mQZGOHl5B3vj1/pHG72xsPiC1OhI76w7EAs54GL/D7pyEEFKVPx7Q8cmNj05QPbk4goWhCnSCkkahz3sgNCwz56weBDD4qjqWAz6e7Rf3oXzSyC1oc4NNgEgH28Idm7mYUWpV/wDIvTxgRxuzZUuepFKqQWF1F/5bhXDizvbWOpKf+Zr6W+cAW8akpxSgEklbE2OTAC5DXILB7M4g2cpM2zbCqMdISCmWQmlANPxk1G6gWLscg/8ALzaIOKwsqiYEA1pQV2Kn7qyFOCogd0ekWImMo0MoVKuoNS6mIckE3BDjgDeGZA/CyTV3GDmy3SSSsmpN8ucMLRSrteb3KFJEy2treVokVe7xDmzXWo0pS5dgCwe7DkNIdQfbGKxWg3hOTT7vEeYrl843V7zhhZ93jgpKYmq9h/rDCplodmq5fOLjAbPkUBU1y4BeopDqAIApI489TYRDnBvK5rS5DhPOKhWZjoKdlYclTIJGhExV/JUAOISAtQGQJ+cTG8O4QSxltWm4UKFDUlG1VnYWf8Sh/wCufjEedie6rm/PRtYip2DPP4B/8iP/ALQ3M2XMlipSbDO6S39pMVw1vqrRc7mlmWOT++kPpiMlXv8AK8Oylc/fnDEAUodIxMIhsK9v+UaqX7vEIincDK7SalH8xCf7jSPnHQlbzTUktMpYkJSUp7qR/wAXOXHTnAPu2/bBgCbkEjKgFYY/hLpz4PFjjJwqLs1ri4yAD8IXk6u18Kbgwxz5HbkdW23z/LRFL3umg/xCr/in5lPvlF7u7iZmNmFM+8opJpYJyIpcpYqGviY5394BLI7xyAAYeLx0L7PNS4XQlKQRo+d2zdHk0KwtQBu691b6rhw44Y2N1k3e/hX37IYRWctXN1zC/mS7/SMp3XwiCqmWxIYqrV+dh70i7K0k5+H+I0JDi5AB5XsQ3R+mUW78rMqhp8II2xtI4JRlSlFCEtZgq5Di66i5Gr/hNoqDvnPqftmPAJDf+sNb7LJxE85hKxmQ9kJBbhl52gZ+8oyfwYvFHM1lwokCvC1ul4EGTGXOcQQTtfjwjvZ+9E+etKASQpSQs0pZib6AgEa6OYKcRuxhVjvS1an+Ivhc/Fmxbi0c93QR+9QtXdCpksJHQ1GzZkcNDHXHChoBzzi3EXdsXys/JjjZkObGbAIr7b/zaopG6eES/wC6JuD8RNwXGoMRdvBODoVJ7lbpUp3skCmynZr5QTAAEdM39++kCP2jyzRK7xd1EX6C2ht8oY30VeXcaihyfvlOOU1tfhD/APrDmH3ynN8ZUdGSlznxTAgZ4SSF91Q43B6ND2AmErSZaSQC5VkGu/Ns3I0jLi7vdFk8/T7L0WR0zEZA6UPNUSN/sur4bY8qfJQuYk1LSFK7xAqIuWSQxd7iNZW6ODSu0rndaiHd8ieI1eJuwSEyJYfJLMeRI4ddOMWiVoJsG46OeTxpnleeZYbsh7aGy5ciXNmyUkK+J0kkuWBsokO3LXjeBLF72zRYrZQAqNKSAfL28Hm8CP8AppwAf90s2NrJJ6PHGsZMCVl/hNwoX89c/nCcnV2vhVzp0EUuR25DQINVtv8A8RHJ3tm/90F9SkFrdL9OUEO76UYtKpk1BK0qpCiaTQRb4WbM8+Zjmong/D3lNkAW8Y6PuBNIVOQQyWRS+oAIVkbC48xyhWHr0usmvdO6niQ4zmBrrJtWczdzDOCZZPSZMsbE2Cr3A6sIx+z2FFLSx3S6bqd2ZyXv4xdTQkgkgMHyzAHLjGk2WCABny0bUxc1FZojb6LgG3ZPZ4malj3VqT/aogeDNDKCIvftHlUYtYYMSFBTMpTpDknIlwchA2hXu/5QJUt9E+SOMNTE+UbN79iGZngffSICOk2pEW0haFy0gsQAPMAA/KKZSOn1+UOYfY06aHly3B1JSl24VEOOcQ4A8mlzSfAtWyJiUE0/ia2lnv4/SAyee8rqfnF9+zuJ/wC2Lf8A5Jf/AN4H5iWJBzBaCjA8G0EhNAEUtYUKFDElG+Kxi0h0jP8AFw/IwsRPdK3zp87e/KKn/VVMRT6/plDKsYpQZorCP2Vsy78raWjn6w8Ujl4k/URGS/KHkDp6f4hqAJ8J5Buv6w0sjiPMRuPIeH5Qws87+kQpKL/s2wKZ09aVh0CUo2JBuUgXFxmrwjov7JYYn+FnrUfm/wBIGfstkgy5yqaSmlBPEglRNxZgUjwg/ASli5FuH584InwlhvlVUjc3DSyDQuon+dRHX4rdbRTbcxBwcwIwQS601rAAUdQk953FKGHRoOAtLM4c+9I57vvjR95WBYy0pBAsVJKQWfkVO0EzmkExIF+Vk71zkmlag7FlpQGz5ah7j5xhG9E/vFSkkMLhIcWfIDXgeDRTLASSoMEBTEh6nvoPh05W5w8MOyTNJBBBAqcAJuRcG5blmYbpCrdx97Eo6w278iehMyYklcxAWs1EAlQBU4fujkANYS9zcGQ/ZFnvTMVYeBcecX2EwoCUgnIAW1I/xEhkgMM9b+MIO6utNcIdxux5GFkqmIdJlCoFSiWI1Lm58DAv+2E8f7qFDRgPMkh4L96Afuk8ikmkWLEHvDN9I4+qYFKIUAlT3TkL3s+QivlOcI/hPlW+n4jMmcxl1bX80YfthPb+IhLA5ANlZ87PFvsY/fnGJTUZYBBSSLqzJKW/lGWT6Rzdakp+gBck+EdK+z7C9mFg5lKDwzKrZmw8M4HDc8ghxtN6n09uLop1k3/CnTt0cIr/AG7/APmrj15/LSHEbo4UKcJUDayVqYtxFRB8YvQQ5BBZuLEv0ZusINe7XzPD6dYte6zzxXhA+2dvrws5eHlLCaaaUqALuKiHI+IvqfxCIKN6sUhNc1i92CA7MC/NLHqGNjG+/KaMZUJaS9NVSXcFI73NQCS2rRQ1hQLqqIAZZNlVOXdrWDM2rw4NBCpmRwcd1dq3onTFBNSVIWSlQKQO6rQW0D66iCH9kcIB/DmK/wCSuPI+ggFMorPZ1FKr1WLADgD/AFNkWs/KOwg2cEnwL/mIF4rhNhcSTaG5e6ODTlJN9alPfqc4iY/AIwUszMPUm4BK1FTJu/xksHAy4QUhQNw3mD49Iqd5po+6zioAhIc5aEZ8s/WFt5pOfuCfKCk73TTftE5AsUi2buSPlwzvDw3onqyWkHRQALX4eHGBKcoVqSQE3sMg2l/TwjRQSm9hye58OMZcskndNGt/ovQQ9Gjlga9rzuAT9t1jfDFKnUTJhFfeR1CSFB2a7TG8IH5fh5iCHHrBw5JRWAQkOSChSkKqUG5oSL53eBpA/S8ahXn2bEgG08puPvweNVNkCekIszA/X1zjCpXN7ZBzApiaWw4+/CCTALFKXLDsxbQ91IvxA4ZXgYIbXwb9Idk7SUkBLA8C7Ze9Ih7dQXNfSJkTwP8AkLjQXt0cHpaAmRhRMXNKlFKUArJCaj8QSwDjVQ1iwVtNT/D6/nFTIxi5alKQWJcGwIIJdiCCDcDyiY2aSUMr9QAVzh9n4SaiaZRn1S5al94pAskkWCS/eazixzgdibP2rNWkpJFJZwEJS7Fw9IFniFDUhXA/z795wjxjAVf8oQJ/y0AnJwAcI3ChoL9PyzhtCS+YHjDiS1iQXGmfS44RCILczLXv4w0FZXHT30jZVPN+Dj6xjD0ViokJGZztqzcuUcFDuF0Pczay8NhwgS0q7VRmKUo2aqg6HIIHiYIVb3Kv+7BGl8vfhAdNUlCZaEKulCQb3BpSaTwLl24xGLnNRfQX/wARRy5ZA/S00tLB6U/IiEgcKN/Svy0bTd9lhx2cod1walaC+SbZD9YdRuonGFGJmqMuZNSlRQkvS6QKHe9vCOfTsRRZgSbdL+hzzaO3YGR2MtCAGpSkcMgBFyF5dGCeVTzMbsTmIm6r+VQo3NSAkKnqXzIa2YDAgFucNYjcpNBPaKKEpsAAxAF+Lltc4LDMOodJPEO7hrZRF23Npw05WQEtZzz7pOuXDwhtlVtLQOEMyN9VrIqlISDcms6MQzi7qceEN/tvO0w0sO1yvOzt5HP/ABAbOQgdmEqSooBu1TqdiH/CQ7jLTKGlT5gSVBU0zA3Hugh7hmNn6cDDNAVUzOHlHGF26NoVYdaUoRMsouqoACoaC5IGurjSMzvs0krc9osKOrOHuzufbRRbhBsSgABlJUpwLAgUqAYsHfIM1QteOqJVrqMw/H5/5hbwOFZhc79/lBOD+zeTLapairjTwbPvHOJGIB2aK0tO7UMajSlNFw1LkBlHygu7RieHJoE/tGWnspYUUuSpKbtc0v5WiGAcI53vcNTjZTSN91kKeUkcBWXcm4uBp3vGIo33nB6pCQA5+PQFiwAu3rAjiqAuqWoEhDBQS7kWUQrRQ5nQ9Ij4iatKCQZilXExwSAGdlBQY2NzqLsNG6AqZncDyjrCbJRtMfeFrpJ7tIcgFNiQSxuDezZZw9K3BRL+CfMRfgDbUAFwAYkfZwn/AKRSUlkiYqki9lJSbXLsT4M0Fah14cPWAJI4T2ta4WQhcbmIPerUCMiRVy1PKIU/etclRlJlpUJZ7OpSiHKXBPw52SdfjEGoY2I8HjkW+EsIxM4FQqXNqAfIUhnGl9ekLkeQwn0ViCESStjBqzSJpu+qj/tC2rxDxW9C5qDJmSkplzf3ZWlRKk1912Idw/ha94CaSPxKB8fpGuJnrSGBOhOoABdzwA452ihjTSmQBxsH2WnmdHfBE6Qv2CPJv2dylf7yyXzIu3O9+sNYb7O5aFOZxIAP4QH6l3Hg0HMqbUlJdLEOL5uH+vpDE5wLH09vF8gE2Vmske1uhpNfNAe9G7CZeDnrQokhKSQc2CwX4uzxysKYn849CbYw/a4afLv35a05MXKS2XAmPP2KSip0KKkG4Vr4gteJJtKAAOyyhRa5Hi4+saLV/wCJ5uIQp5/3D5axhVw7nj+GIRpojx6X+saKHQ/l0EP1Z39Uj5CGzfiQenp5R1qCEzZvlaK5WcWmjPw92zirVnBhLcsQoUKJQK0PU++ghJNuPn+Uak+2/SMhuJ8v1gU1Py3zHzy8YzSq7dbE/lDdLMah1t+cbJI4i3Ifm5/SBRWslxmM/fnG+Aw5mKoDOspSH5ltPCGJjjk/vjF9uPgDMxWH7pKBNCiRpQ6x50H1iQgduizFbrYlSljslKBUopNaAlDkm4qcnK7HTSIo3Vx5Zpa7lvillupC/lHUVIAIKgS36tnEuWQ4b/PIvAPY15+IK3j5MuOCI3GiuW4HdfEyVFS5XcBQVKKknu3rLVO4GVtI6HJ3ikTF0oWVtmEy5ii/KlBduUM74T+zwWIUyT3CGf8AmNN/OKzAYLsZMuWg3MtC1kFitakAuWzABAA0AfMmEZmUzFiDiPYBLijfPMd9zuSUTT9rSpQeYZiRxMlYRf8AqKafDOKbau3cPiZMyXIX2kyYkiWkJIBIzZSwEgsXudDGkuWuW7umzM4IIIyIZiOR4xX4DZfZbVISAmUUVAOXdSAS3BioJzyAhWBntyS5pFEKcrHdEAQQQVS4fdPFpFJkqWSlQSoKl0oqcmz3PMA+EbndbFlLfd1ArNx2iGCaQA5rve7AGOmhwQ2Qfws31h5Kn+Iqztn89P0jS1lVDCzyuf7r7PXgcQqZiE9lKYJSQzFZSSRSlyCWJdoLsPtvDzitMtRUU5lEpZAPAlKcx10MU/2iy3w8oJKQszhTW7XQsXpufi8wOMYxGDCT2MsdyWaEpGrWKjxUWufoIoZ+aMdoJFkqxiY5kcWtNAK3xO1ZEtTTJi5bizylgF+ClS6SW0B6wP7zzRj0I+5EzygqCmFIZQGsxg7ptn6xIlyTeXMBKFMhctV0kOB4EaEXBFjDG4uFVKn4tABZChLCq3K6FLTUbZtnEYGc3JB2ohTl47oyGk2HIflbp4tCaVSSo0lIXXLCUA3IYqHBrAvy0zM3WxZSAcOoFai4rQQAzBzXdndr6x0l7jNw+ZJHHI2PjDqFECzZ+Xlnf5xf7hVYwN8oQ3ZnDAIVKxBErtJlUtIGY7NIJAS7OpKrG7nnBJhNtSJpVQtcyklyiUsgHg4Qz8ngY3zlpn43By1OAtQY6FlAHmCQtTNqIkzJFZZCe6O6hADBKdABp9SSTGfn5wx62tzlaxMd0hIug1W+J27h5a6FrVLUQCAuXMAy0JSAr9YBt4Njqxs2ZPw0vtULYVpKQFlApPxFJqBSwLMw8YI0YPt0/d5jlE00kEvScgpJ/CoZ2zZi4hfZ+pScKpExh2cxQVeoWSlRuRl3jBYOYzJYSBuNioyIHwyAE+4I5QN+xe0AwCFEcakMPNT6aAw4jc7FBIBkKKlK73fQbZB2XcB3YAx11c5zd+V/Tr+cNHO4Hh7yzziyyNrDbQmT5c07NEjiQh7C7fkSUS5U2YEzUJTLUmlXxBItYHrnD/7SYfvUzD4pW3gaWJ5CAbfxSRjlICbmiYCCLkAAAjgCk9YqTjjql/fP3lCcqcx0GiypxcKedhewCga99l0b9o8MFMqdfMfu1hn50sY4htrC9nOmISxSmYoBuFRp9APOCpeKStBSoKY6O1+umV7ZQPby4GYhVS0sFIl95i1QQkKD5FTgnpB48vcbZFFKyIJoXASirVYXa41hJB4F/L5Q0jlbn7MY96fWHJacpPP+6GqDl/8A0IbWrneET7b9Y5ctiG4+/CK5WcTT1iEqCCW5YhRkpI8coxEoVZBcbuHyHvqLeUNVjhCCzwPJuMCm2nkLIdnI5E/pGyVObjzv88jGtQuGPF2HrbrrDfaNp4W/KIU2t5xPH9PTKDn7JZa1Yp3NKJaltpUSEAs7Oy1NbJ45+ScuMGu6eOVhpcyaggOtCNDZLlWY/rTbi0SAgJA5XZk3sQfPll16RJQL8uscxnbzYmhJE4I/EyUpIWAMnKGTlnyiLI3xxtRFYLMbBFwWD3S+hzbPMWgtBQmdqNftBmj7nQxHaTEIPHNzocqXyYt4xD2FtyUZaZU0qSqX3UzAxJQmyag4cgWceMRt2Ji8cqdKxyu1lSwlYTZIBWFDNATUwBzJ+PpBBJ3PwYJIlHX/AHJmQtd1M/hxirl4rZ49Dk6CVzX62prEbYkIDlapx0BTSnjfiOgeKzdSeuftGZOUXPZKaxZytIPkG8CIIV7q4RZIMsl83Wscg3eF+kV22MF907P7mDLWtZBAIJWbAJ/eA5ki4Y5X0hOFgsxrI5KPImdJV8BFc0tqkqyyy9fdozS4Ichw3PLTnA2jaE1Flq7SYAKimkICvxBLIJIBcVEjpGmKxc+YD2E1cuZ+FCwgoXyqKHQoswJcOrygdRxzJo1f0jdjSBmrSf4v7KJ9qK1CRKoqcTQcibUkF2u18+jRnZ+3pU1KTNJlzWDqSHCrZlNmUddOUR92BM2h2n3t1Il0lKCaaFgmo/u6STbI+QeL5G5eEe0ptWExepvaq14ZmYjchoa7wlY0rmEvbwfv/kKvxG3ZMrvJUZkwXClJZIOhbMtnZucRvs/mlZnFYFTBX9TqUok9Xcc2ggnbqYQs8vKzFa2Y8e9fjFHt3BDCCX9zBkqmOJhcqNKbhjNqFissGZzEYWGzHBDfKnIldIQ48BF7P1Hv31jKs8xll45v5wMyMZOlCmasrW3eSKQE/wBKmQalalmAdr5xjEYyYtLSpqpKxdNYSqWS47pNFSAcqg7PlAHqOOH6C7+kz9NKW6g0qt+0OpKpMxKTUkqKVDMFJQe6OovlEzB7dkzgFlSpMwi7JdJOpAzD+PKK/YVeMVNl45ClGQO6KinMlMwESykK70tmLgNY3i6TunhP+0qwb416ZXqd/oYPNw2ZAAPhKxp3MJcOD9/8hQ8dt2XKSpUoqmTGYLUKQCqzgX73DIXyhn7Nl9ycCR/EKw1gyhnzy4xbDdjDED9ypnf415jI2U4ii3kw/wBw7M4Qdn2hUFgOpJKUimy3pDFXwtxLtYsPEbjsLW+VM8rpHBzuB9/6RrwcOHztm7xstDDI2yyy5eUDOEmT5SUidNVMmEBRQAlIQ9wCUywVFuADakxvicbMmBkTlyVsySoJXKcZVOmq+TglndjC3dQx2yaC7f8AhMGNIWaw00hX7R8Ko4lKhcmT3b37qiSQALWpSfDiIE044D4qkHW30Pu3hBtsDDqxk2bLxyCZ2HKUildJAL1XlU1JUyVA6g5cbqdufgiCexJs/wAczM5/ih80LZKPlWOndQfjatItpP1vhcwRMMy0sZXJNrDzhreeYpaJaqswtJS9gQQrzZYvwjqUndjBpBaWACCFAzFv3mcXU92A8IE/tI2LJk4eSuUmkdrSp1E/EizlRNv3YD9IOGNrG0EnPypMqTW7YAUFzKUtxa3v1/SMKUQ/Atdv0tDajSSngSPKEFccjBlVQVub/Vv0jJmjRxzb9I0r8PL8o0KufoI5da2Ew8YWxZCJk9CJjspQSGDuolkvcGlzdiCzs2Yw41B6xBJvBBA5FO0MEsYdS8SSbJMulLGWtQfs7sEoCWdABAcMzFxWNio8TGsShU4DyjYA8PSNSkDWNgj5e8oFMSUq+nl+eUar6NG6QM3A8flCKnzvlz9Y5SlJusPob+EGWHloTLRQ60KCl3N6u6g5s4SZZZwMwdID8GXN9BlBpJ2ashCDKmNQgApSosShKi9mpClK6npBs5SZeEpcy5STVUCAAA2SgoDQF2t+cZnpaitbGWvupPxFFtRd2f8Ath3/AEyfKBplzS9VJCCSgkgEhhdJHJ4xK2VNmh5smZW7hVCwLkqaycgxzyqTxg7SC32XRNwMOkSZi0F61DvcWGQfNN/WCiWAGDC2Vx45PwgS3VnIkyAiYtEp1KNClBJSMh3SQbgP0MEUvEoN0zUEBr1p9iEuO6uRgBoCnyyM2PiPDOBvefa/ZYzBOBQ6lLJGQdIB8GfwiecfJdziJZByHaJP1t6QH77S1zZ0oyUmbLYCpIKgFEkZpdmBBzGkRp1At9QVEmwv5IjOECFBM0WztkRxBDuOYh3ByBWFA0y0KqUo2AAvd+jB83gd2TtLFolJARNoypWg2bkpOURdobVxc5kqlTym1hLUAHIFqUtq+vwnK0eXb0iUPr3/ADf0Wu7Pbp1X4/NvVEH2fYpEyZi1puSt24JK5pHoQP8Ai1mgumTh8VLsLtwAOTawDbjypeEROrPZBSw1bpLAH+cAlIL8rwUyNoyTUETJajnZaTm5Or2+o8PUkVssePZqmzFgH5e3zgV34xnZfd5hB7swlmeq6STY2ZLjqbxcnHStZkoK0daX9TAzvkO2EvsVJmFJUWSoEBw12fUZHhyiAL2UyHZW+LkisqPelzCVpUMlAlwzdbjMRqjBhSimXYE5l2SNSX0A1bSBbd/amKlpCAmaAQe6Zaqf+TpZJPSNtsbbxakU0TWIslMs0+ISkfWPLu6RLrr3/N/Ra7c9unVfj82/2rXYOJSvaOOVLWCmYxZ2alkvzfOC2Qcjc+sAW4Uvspy1zUKlKKGUpaSAogpU/eAD30uaV8CxjP2lIH+9KBGQ7RNx5x6cN0gD0AWQwgi/cqwViR+FL5W4EnM3ygU39mEyZZelpl8rApVnoxZs4vZuNlpNRXKyzqHts4Ht8VIn4cpQtMwiYCEyyCo5g90FyzueQiWndTIPhNKzxYEw9s5VLm94KGj/AIT/AFDJuUN/dQpTSge9kL5+LW59YE9l4/FYY0JTMYgmwUoEAa91nOVwIn4zbeLUhghdJD0pRS41DAAvHl5Oky6yB6/m/wCfVazM5ukH0H5t+fRWOCno/wBTmsoN2QQP66BLFQ4gEKF+L8IIpkx0l7nLl+XppHLt1xOGMSudKmUXTUUEBLpVclm/Cl7tdPOOgDaEpJCjNQkUhgVpbPPOPTtZoaG+gCyGusk+6lLm0kd0cHz+fTzaB3faUmbg5gW4CVJU4zACwCctAS41aLSZthCh/El+Ckn6xE21MlTpM2UVy3mS1oArDupJAYal44IiVwDGDvq8Dr+Q15Q2CSOUPYpZ7py7rZ8PTWG0qa+o4f4bKCUBYCo0Jjasa3Or+3jYrcBy3iT88o5SmoimJZVziIqJCByxChQolCpr+7RuSCL5+HswkoJH+foI1pgUxZYnMiMKUefvwjI9mEUnQehjlKkYCSVGkZqKUgHnYfMekejMPIpSEU5BnfJg3sc44duNJSrESJdDqVMCnLd2g1kgEEuRLIsRYx2rDWcE1N5+POIK5nlSzLvmwu5Fr28+vKHuyFRYi3PX3lEaXPVUWY6dOP8AiJSZzliLed/K0Qj3QXL2fLxGJxcyagTESZiZaAq4VMYM73pQEFx+KoaODcDGzUsBMUlgwADAeCWA8BFNuptSSuZiJJWlJmzO2Cj8NdwxbIEajhBZLw01IKeyerUXFsnKQR6iPN9Wkn7+negNqV/AbEItVCyfKHN49lpxEmZMUEidJQZlYABWlNlBdu9YuFM9mMTvs9lU4RIBzWty+TKKbMfhNJboIzvBiU4fDzkBQM6Ygy7F6AfiJaznQB7CJu5yacFJ1sTbUqUovbS/lGp0t8rsepPBVTKbG2e2DYhX8yQ6XcvozN7JhsVgAFgdPZb5w394IGR+nqIfEyoB7cxGhSVZ8oW3iwXbYuRKKmCwSogP3BUpWWThNn1A4w1KIlAiQkSZZyRLAHiSlitXFRMM7wbS+74+SpRJT2bKS+YWVpU3MC4J/OLvDyCGXJaajQpz8U3IPJm5xh9ZfMCxrb01vSuYAj+Nztz4tV01IxAon99KmAUzTEF7FBzcFjSXBaK3cLAdnPxUteaDQrQOFTHYfysAc/xZQRTJaZZEyeyEg1Uv3lNcAA3uc3AtFFuRNVOxGMmqNlqqbhUpR8GsObCGdGkmc1zX3Xi0Oe2LW1zBR80i+ewOb8GHPVjzzjUSQA7t4HheMzASABf0PXr+cMyFEKKm1Dvny5RsKqqHfmSVSO6ae+kuwc2VpqW+UaydnJkBDAdsUhSplqkhQcIQWdCQlg4uejRJ32V/0ynNICklxpficgXbxMLZOIGKlIWkp7YJCVoJAcpATUklgQQLjQ+UZnVnytgAj8ndPwmxmYl/gLQYuYp0qVWk3UiYmpJ6hTv6RUJ2aiTtHCrQCET+07ruEqCFJUkKNyHKSH4gaQUzcNMXmigJDOosG/5ABud4Gts4+WrF4KXLU6ZMwCoZlUwso8k6Dwih0eSbvFhvSQeU/PbF2w4AagRwjAYWmzF8hcD553+UZXgyS4z6twF+efpCW1WasmbS2vr6RlZJzI8fyj0VKjqKqtuySZMxN3KFsXLvSSL6HnHKkNLlEuFpDMNGSCmhwOWZ4DjHaJyqklIDuGzz/Ixx3FIoNKiR/OCQ3AkAXIJ8rZQ1irT1sVAUoBINNCV0ktZnsbA6sOOZhSlBCyQoliJjcaW11ZvQ6w6vEIpI7qwClAB0SGfW2mmYPGMo7MCoBgAbG7P1uBa2bvaDSKpDO3pbTJibMiaoDo5b0AitSo84It6WcClP8NCqx+N0pBJYAuCki505wOpEKKuNW1Jzv1vGswe/YjJSTofIwpYLuCHiES0iKYlkHiPOIhiQgcsQoypJGdv1uIxEoVPrPv68Yy55eLfWNGEbpHCBTVtMXbJLvwP+IZfoPD9IdUlgc+caG9r+McuRd9npRLn9rMUEolSlKKiCQHZOmrE3bSOq4bb0lRFK6nuAhClE6OwS7OY5Vuds84iYiSGadNSgnghCFrmHqEkHnk8dSl/u00SXlysglNiQMioi6lcSTqwtaKWbnMxgL3JTcbHfMTp2ATs/bkhCk1rWgl2C5UxLs5bvID8Y0/aCQT3ZrqU4SC4dRcBIBABNm8IcRiFFKgs1oPxImCpJ1yJLdQ0CmK2OqXtQJSXlBUuYhw5KVJKkh3yS1+LPrA4OfHlWAKIU5MEmPRNEFQJe6mIQxlyiKXDFnUXs5Cu6Gc/8+sXSZOMCSBKXyZaaeYuoHNx4c4MZII/S1+kZWoWtV7fKLUkTJDbgEtls2a4oDxexcQtHelKaoFqkBxqkGq36QT7O2vh5EuTLUsS1ABFJKrKAuHSCFKDG/I3i3myTSQFBNWrC2vnAjsDZrpXipoqmLmrElxZASbrYi6rsAfhuRcwMssePEXEUB6KGse+UBpsn1RYvbEohz2hGdSZcxQ8wgg/rEeXvXhSbTQUj+ldv/wBeWeUQVYmY/wDEmPk7qPrV6tGm1cMZ0ta2Cp8qWVpXkVJBFSVHJVrgkOG5mM/G6vFLIGOBFq1PhSxsLwQaVdvNsg42emdKSZiUoCQUkC4UqqyiGAKgXGbQxhNlY1Hwpzc/EkUi7D4r5esXe4NRwQcG65mYzFRDl7k2z1gglLycAWcjW97jTX841JY2P2cLpVYtQGppO65/itmYtamMlYqF3Wh/AhV9fSLTd0fc5q1Yh5QnJQlNgXUkmpygkAuoZt4wVBOrv9PZ4wLfaFaXKI+Oo0gC5LAWAzzgomNb8LRSXNq/eSSR6q7VvHhVFQMxNQAKgyhY8XAiKrerCJsqc+jUL4tom/vOOZdomhRWpINVCnbvpAOYIDJv4tq8bzZ6CwluXDAqIpBqBBYhwzOC7hznYw7thI/Uu4pHu8O0JWLw65OGV2kyY1Ke8moOFG5AA7oJYkZRS4PdvEynCJanN3Kk0g24qc/iPh0hbrlYxMt2WFrWSQQwTQw0vfPmD0joSAanDgex76wqVjSNJFhPic53xXRHogadgcbcLlqIB/mS/Ihy3hziJgd38QiYJi5KiApySUFwCD3hVoz2v5x0eSFE94gn00zjE1NnZnhccbI7LQmPBkrU4qlw+8mGW47W4fIKtdrd1/HmYmSNvyZkoTJalrQR8SJaz8kwH7p7KRQucsBXZFMsIV8KlkkhSh+IBPep1cPlF3MnLBcrW+buT0/EAOjNFHN6lHjP7YFlPxcaWdms0AnVb2YQKp7ZlOxFK7HK5KbXtALjdgTMRNWuWiqSpSlJUVAd1RBFiq3G4/DpBljsCcWkpWxnFJEqazKBZwhTDvy1EMQcs9IW7JH3aUFEVBNJOtiR5WiziZjMiPUz6hImx3xyaJPoQgeZujP7tMtmBsSlyXDZLs14zjd3cQsOqQoKIHwrQEt/KajYvqP0jpCwC7vV7boTDCnJIDWb09t/mLfcKUYGnkrkW9WzlShJ7RJQShaaSQQwWS7gm37weUCRVbIeUdT+1GS8nDzCGKVlN9ApL56h0COXzEUqVmbkW4RF3uiDdOy0BfgPD8hGKjqTb3xjcHkWjKKRcg+jeoiESbduMaYDGLkzBMlkBYNiQkt/cCIcUrW3R/bRDMSEDkWz8fPnTq8UvDGWSO1AVIJpDBVISSupham75NAjChRKFTwYwVRl43COHyv9YFNTS12Fr8Y2lOSCWt9MoyZZ4fSMSkXLxygo63P2unDz8LOIUkFanQlj3SgSSchfuVPxfjHWJWCIpVLHaoN0qQ5fwALHkR4xxaVhlUS1BClBMmzJu6g5bV3UYvtm7bnygyETAxGpGZIHPT1jM6lgHI0vbyE/Dyu1qaeCunTZBU65g7JGpVY87EAk8ALc4FFbT7faZUkFMtCLBnskUpAHG5fm3CKPaO2ZqwTTMUQHFlZ3cAqyyjG54CZq5inDpIpUSAKlAkB//HPmYHp2Accue7z91OVkiXSwf6C6OhQJUKnfTh58xGhlXcNoWy1ufYiBI2ijVUt7Pcel42Vjkkk9omm1n+Q6xqJNKbWAglmbxA1dzmG9mKXdKeiZJGHrAmIdaKi1YXmHOSnS40vEnE45JlzKFJPdULF/wuLPc3EBK0qRMVMCVHuiwSHdxk11Wc+MV8rH/UQlilkvZla75rpiZMwCjsVX1Yt1cJPoWit29iUYbDzgtXfmIMtgfhQr4yWdi2XSBVO28QzJE1nA+Iixe+Yya/WK7aU1S0l0LIABZld6zkFxa9i14yMXpL2ytc7x6q5NnNMZA8+iOt1pjYZD594Hn3yHDE2OY5ERbfeW/E/W+emXtoo918QhGDlIJAZJsSLAqJAvdgDbkIsJmKlt8SL53GWsegdyqDP2hSxie6CXB87wK79zZZ7IKWHBLEWv3W0zPAc4v1Y9DtUhuD3+bCB3eUoXQUEEpU9r2tlzzvzjm8qJf2FB2MnhClJS5KU1JKpYVTqz5sXZj5xKViA4FIKw1apYDMkuA3AkM17mG5uDNS1FClA0ZJzY6U3LflnDUzCzDQpMggg016gKDucnAOZI48YfapFt+FbbtL7OdhkrHdKlFCnuKic9GZfPSOlpUQQDfgdBz4PHNMGp8RLXSoJTMl5ggBLpuXAZqiT/AON8oNV4wOQFpJzssX88v1hMnKtQDYhXqpyRZw8aduQdWN/LhrFP/qiBYKYtnVxbjnDsvaKT8RRnmFX9IFNVDu3jEJn4rDTDSFTKkKOQUCoX/pYtyYQTokTECnsioK1TcHxAPpfkIBdooUqfMWkWCnBAcqBDlstSL9YX+rzpYI/egAgCkqGedgdOLaxj9Q6a6WXuM8+nKs4uW1jO27wjSbNGESZ80sUJNCNVKYjLMJHEgRQ7mkiRTMCXSWsTlSGz1d+UCuPxmImFP7tbVd4nMgUq1uQQ4frlF/uviglU4KBTUUlNTgEMcqhwa3GLXTsP9NEQeSlZOT3pQR4CIlKLAi4cX62veNkMHAd887X+vKIM7aKU3dN+YPIQwnaKVuAUs7lyOXLLlF1Daib6F8KpfZhXZqQqkgMQFCoZN8NXSOKYg95zdwPy+kdz2tOlTZE6WFB1S1pHea5BuOb/ACjh081UkcL/AD8YIIDymgvg0ZUCBo3gYSZajkPp84wUHxjlKwUnUekRTEoDrEUxIQOWIUKFEoVZHhaMN5woUCmWsEQpJaFCiVBW5A5RIwWL7NVQCCWI72TGxyvcOOhMZhRyBR2HL0jNuUKFEqQFsVJys/vWJ20tpGesrXQCQ3dsMydSdT8vFQohcFGqH9PpGLf0woUcppPjFdzs+6zqObPVS7gFlfCMx+jRI/phQo5dS2qHEekSNm7R7BdaQglmvllyIPrChRC6lEWoEk91yXs2pfLT9IwFDlyyMZhRKilrUOUStpbQM5VSqQQKQ3AdXjMKOXEKIoj+n0jDjlChRymlMGNaUZQppKqjxdm8rDyiOFBtPSMwohdS1UR/Tr6w9g8V2SypNFwR/cGOWRv7yhQolQAmVrClFRpFRJIGQck2c5aXMaFv6YxCjlNJKbiL9Ik7S2iZ9NYR3QQCNXbPxS/VRhQo5RShADlGs5mbXl79tGYUcpATKUcoVPD5woUQiWD7vEQwoUSELliFChRKF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198" name="AutoShape 6" descr="data:image/jpeg;base64,/9j/4AAQSkZJRgABAQAAAQABAAD/2wCEAAkGBxQSEhUUExQVFhUXGRwaGRgYGB8fGhwbHBwfHBsdHR4aHigiGBomHRsdIzEiJSkrLi4uFx8zODMsNyguLisBCgoKDg0OGxAQGywkICQvLDQ0Ni0sLDQsLy8sNDQsLCwsLCwsLCw3LDcsLC4sLCw0LCwsLCwsNCwsLCwsLCwsLP/AABEIAKgBLAMBIgACEQEDEQH/xAAcAAABBAMBAAAAAAAAAAAAAAAGAAMEBQECBwj/xABDEAABAgQDBQYDBQcDBAIDAAABAhEAAxIhBDFBBQZRYXETIoGRofAyscEHFELR4RYjM1JikvEVQ4IkU3Kyk9JjosL/xAAaAQACAwEBAAAAAAAAAAAAAAACAwEEBQAG/8QALREAAQQBAwMCBQQDAAAAAAAAAQACAxEEEiExBRNBUWEicYGR8BQyodHB4fH/2gAMAwEAAhEDEQA/AOWA2b/Mbp8Yujg5ALFCj0K1fIloaxWEl0qpBDZHvXa7MrT3yhHdBVrtEeigyl8XiRLPWIcs8ofQqDQhTkHkYyT1hlHh6+xCUekQpWZ00gG+nODrdLdeRPwyZk2sqKlZKIsDSLA52Mc+SrvBwCAXYuxa7HkY7bu4kIw0kFKUkoCiALAq7xSByJ9DBeEBFlV6NzMOAUgKAUGIK1F7vrkejFjzaFN3OwqUKNK+6kmy1PYdYInquTdwW95xG2zNCMPMUr4Qm+p4NbXPKOHKhwoLnOOkSZZpYFQHe76rH+728Yl4qStSRNALAJBSVBhzpIfO5zirxwCFkLJZ7KIsdC/N7c4ZlzQogIuSQHALJ5l4znOl72xPPHhbsHSsZ+OJXSbVfjnyuibC3dw09KlFJZwA0xVjq7l3flFpL3Pw6SWqDgiy1FwQQRc2t5PDm6Kf3cwKu8w5WcsMvU+MEFTRpu5Xn4/2i0LncvDE/BMHFpivqTARiOwQB3e8UgsVKA1c/Fx56GOtTFsFEaAn3xjjO8HdmXSQKUuWyUzlwLDPT6wicuEZ0q5hwRzZDY5DQIP3Uj77LU1dJCQEhiQwGndN+pv1go2NsLCTlKSoKsxstWv1tHPRNSSyO8dAkH1fSOn7iTFELdVglKQNQwY3DWcFvHwVhl5a7Ub+af1PCixXMDHWTd8KdL3SwiO8kKuG/iKyNjnlbWGzuXg3yX/epvnBCQCQLPnrz/WG0Wtf371i1aoaVynGyJMpS0qBcLUAKl5DK9V2zcaFoinES1MDSwDABRsHf+a99TEjexRM1SqTSmZMSeINViNbs7cwQ8D/AN4RZiCeCQXMUMoydz4SQPZa/T+mQZGOHl5B3vj1/pHG72xsPiC1OhI76w7EAs54GL/D7pyEEFKVPx7Q8cmNj05QPbk4goWhCnSCkkahz3sgNCwz56weBDD4qjqWAz6e7Rf3oXzSyC1oc4NNgEgH28Idm7mYUWpV/wDIvTxgRxuzZUuepFKqQWF1F/5bhXDizvbWOpKf+Zr6W+cAW8akpxSgEklbE2OTAC5DXILB7M4g2cpM2zbCqMdISCmWQmlANPxk1G6gWLscg/8ALzaIOKwsqiYEA1pQV2Kn7qyFOCogd0ekWImMo0MoVKuoNS6mIckE3BDjgDeGZA/CyTV3GDmy3SSSsmpN8ucMLRSrteb3KFJEy2treVokVe7xDmzXWo0pS5dgCwe7DkNIdQfbGKxWg3hOTT7vEeYrl843V7zhhZ93jgpKYmq9h/rDCplodmq5fOLjAbPkUBU1y4BeopDqAIApI489TYRDnBvK5rS5DhPOKhWZjoKdlYclTIJGhExV/JUAOISAtQGQJ+cTG8O4QSxltWm4UKFDUlG1VnYWf8Sh/wCufjEedie6rm/PRtYip2DPP4B/8iP/ALQ3M2XMlipSbDO6S39pMVw1vqrRc7mlmWOT++kPpiMlXv8AK8Oylc/fnDEAUodIxMIhsK9v+UaqX7vEIincDK7SalH8xCf7jSPnHQlbzTUktMpYkJSUp7qR/wAXOXHTnAPu2/bBgCbkEjKgFYY/hLpz4PFjjJwqLs1ri4yAD8IXk6u18Kbgwxz5HbkdW23z/LRFL3umg/xCr/in5lPvlF7u7iZmNmFM+8opJpYJyIpcpYqGviY5394BLI7xyAAYeLx0L7PNS4XQlKQRo+d2zdHk0KwtQBu691b6rhw44Y2N1k3e/hX37IYRWctXN1zC/mS7/SMp3XwiCqmWxIYqrV+dh70i7K0k5+H+I0JDi5AB5XsQ3R+mUW78rMqhp8II2xtI4JRlSlFCEtZgq5Di66i5Gr/hNoqDvnPqftmPAJDf+sNb7LJxE85hKxmQ9kJBbhl52gZ+8oyfwYvFHM1lwokCvC1ul4EGTGXOcQQTtfjwjvZ+9E+etKASQpSQs0pZib6AgEa6OYKcRuxhVjvS1an+Ivhc/Fmxbi0c93QR+9QtXdCpksJHQ1GzZkcNDHXHChoBzzi3EXdsXys/JjjZkObGbAIr7b/zaopG6eES/wC6JuD8RNwXGoMRdvBODoVJ7lbpUp3skCmynZr5QTAAEdM39++kCP2jyzRK7xd1EX6C2ht8oY30VeXcaihyfvlOOU1tfhD/APrDmH3ynN8ZUdGSlznxTAgZ4SSF91Q43B6ND2AmErSZaSQC5VkGu/Ns3I0jLi7vdFk8/T7L0WR0zEZA6UPNUSN/sur4bY8qfJQuYk1LSFK7xAqIuWSQxd7iNZW6ODSu0rndaiHd8ieI1eJuwSEyJYfJLMeRI4ddOMWiVoJsG46OeTxpnleeZYbsh7aGy5ciXNmyUkK+J0kkuWBsokO3LXjeBLF72zRYrZQAqNKSAfL28Hm8CP8AppwAf90s2NrJJ6PHGsZMCVl/hNwoX89c/nCcnV2vhVzp0EUuR25DQINVtv8A8RHJ3tm/90F9SkFrdL9OUEO76UYtKpk1BK0qpCiaTQRb4WbM8+Zjmong/D3lNkAW8Y6PuBNIVOQQyWRS+oAIVkbC48xyhWHr0usmvdO6niQ4zmBrrJtWczdzDOCZZPSZMsbE2Cr3A6sIx+z2FFLSx3S6bqd2ZyXv4xdTQkgkgMHyzAHLjGk2WCABny0bUxc1FZojb6LgG3ZPZ4malj3VqT/aogeDNDKCIvftHlUYtYYMSFBTMpTpDknIlwchA2hXu/5QJUt9E+SOMNTE+UbN79iGZngffSICOk2pEW0haFy0gsQAPMAA/KKZSOn1+UOYfY06aHly3B1JSl24VEOOcQ4A8mlzSfAtWyJiUE0/ia2lnv4/SAyee8rqfnF9+zuJ/wC2Lf8A5Jf/AN4H5iWJBzBaCjA8G0EhNAEUtYUKFDElG+Kxi0h0jP8AFw/IwsRPdK3zp87e/KKn/VVMRT6/plDKsYpQZorCP2Vsy78raWjn6w8Ujl4k/URGS/KHkDp6f4hqAJ8J5Buv6w0sjiPMRuPIeH5Qws87+kQpKL/s2wKZ09aVh0CUo2JBuUgXFxmrwjov7JYYn+FnrUfm/wBIGfstkgy5yqaSmlBPEglRNxZgUjwg/ASli5FuH584InwlhvlVUjc3DSyDQuon+dRHX4rdbRTbcxBwcwIwQS601rAAUdQk953FKGHRoOAtLM4c+9I57vvjR95WBYy0pBAsVJKQWfkVO0EzmkExIF+Vk71zkmlag7FlpQGz5ah7j5xhG9E/vFSkkMLhIcWfIDXgeDRTLASSoMEBTEh6nvoPh05W5w8MOyTNJBBBAqcAJuRcG5blmYbpCrdx97Eo6w278iehMyYklcxAWs1EAlQBU4fujkANYS9zcGQ/ZFnvTMVYeBcecX2EwoCUgnIAW1I/xEhkgMM9b+MIO6utNcIdxux5GFkqmIdJlCoFSiWI1Lm58DAv+2E8f7qFDRgPMkh4L96Afuk8ikmkWLEHvDN9I4+qYFKIUAlT3TkL3s+QivlOcI/hPlW+n4jMmcxl1bX80YfthPb+IhLA5ANlZ87PFvsY/fnGJTUZYBBSSLqzJKW/lGWT6Rzdakp+gBck+EdK+z7C9mFg5lKDwzKrZmw8M4HDc8ghxtN6n09uLop1k3/CnTt0cIr/AG7/APmrj15/LSHEbo4UKcJUDayVqYtxFRB8YvQQ5BBZuLEv0ZusINe7XzPD6dYte6zzxXhA+2dvrws5eHlLCaaaUqALuKiHI+IvqfxCIKN6sUhNc1i92CA7MC/NLHqGNjG+/KaMZUJaS9NVSXcFI73NQCS2rRQ1hQLqqIAZZNlVOXdrWDM2rw4NBCpmRwcd1dq3onTFBNSVIWSlQKQO6rQW0D66iCH9kcIB/DmK/wCSuPI+ggFMorPZ1FKr1WLADgD/AFNkWs/KOwg2cEnwL/mIF4rhNhcSTaG5e6ODTlJN9alPfqc4iY/AIwUszMPUm4BK1FTJu/xksHAy4QUhQNw3mD49Iqd5po+6zioAhIc5aEZ8s/WFt5pOfuCfKCk73TTftE5AsUi2buSPlwzvDw3onqyWkHRQALX4eHGBKcoVqSQE3sMg2l/TwjRQSm9hye58OMZcskndNGt/ovQQ9Gjlga9rzuAT9t1jfDFKnUTJhFfeR1CSFB2a7TG8IH5fh5iCHHrBw5JRWAQkOSChSkKqUG5oSL53eBpA/S8ahXn2bEgG08puPvweNVNkCekIszA/X1zjCpXN7ZBzApiaWw4+/CCTALFKXLDsxbQ91IvxA4ZXgYIbXwb9Idk7SUkBLA8C7Ze9Ih7dQXNfSJkTwP8AkLjQXt0cHpaAmRhRMXNKlFKUArJCaj8QSwDjVQ1iwVtNT/D6/nFTIxi5alKQWJcGwIIJdiCCDcDyiY2aSUMr9QAVzh9n4SaiaZRn1S5al94pAskkWCS/eazixzgdibP2rNWkpJFJZwEJS7Fw9IFniFDUhXA/z795wjxjAVf8oQJ/y0AnJwAcI3ChoL9PyzhtCS+YHjDiS1iQXGmfS44RCILczLXv4w0FZXHT30jZVPN+Dj6xjD0ViokJGZztqzcuUcFDuF0Pczay8NhwgS0q7VRmKUo2aqg6HIIHiYIVb3Kv+7BGl8vfhAdNUlCZaEKulCQb3BpSaTwLl24xGLnNRfQX/wARRy5ZA/S00tLB6U/IiEgcKN/Svy0bTd9lhx2cod1walaC+SbZD9YdRuonGFGJmqMuZNSlRQkvS6QKHe9vCOfTsRRZgSbdL+hzzaO3YGR2MtCAGpSkcMgBFyF5dGCeVTzMbsTmIm6r+VQo3NSAkKnqXzIa2YDAgFucNYjcpNBPaKKEpsAAxAF+Lltc4LDMOodJPEO7hrZRF23Npw05WQEtZzz7pOuXDwhtlVtLQOEMyN9VrIqlISDcms6MQzi7qceEN/tvO0w0sO1yvOzt5HP/ABAbOQgdmEqSooBu1TqdiH/CQ7jLTKGlT5gSVBU0zA3Hugh7hmNn6cDDNAVUzOHlHGF26NoVYdaUoRMsouqoACoaC5IGurjSMzvs0krc9osKOrOHuzufbRRbhBsSgABlJUpwLAgUqAYsHfIM1QteOqJVrqMw/H5/5hbwOFZhc79/lBOD+zeTLapairjTwbPvHOJGIB2aK0tO7UMajSlNFw1LkBlHygu7RieHJoE/tGWnspYUUuSpKbtc0v5WiGAcI53vcNTjZTSN91kKeUkcBWXcm4uBp3vGIo33nB6pCQA5+PQFiwAu3rAjiqAuqWoEhDBQS7kWUQrRQ5nQ9Ij4iatKCQZilXExwSAGdlBQY2NzqLsNG6AqZncDyjrCbJRtMfeFrpJ7tIcgFNiQSxuDezZZw9K3BRL+CfMRfgDbUAFwAYkfZwn/AKRSUlkiYqki9lJSbXLsT4M0Fah14cPWAJI4T2ta4WQhcbmIPerUCMiRVy1PKIU/etclRlJlpUJZ7OpSiHKXBPw52SdfjEGoY2I8HjkW+EsIxM4FQqXNqAfIUhnGl9ekLkeQwn0ViCESStjBqzSJpu+qj/tC2rxDxW9C5qDJmSkplzf3ZWlRKk1912Idw/ha94CaSPxKB8fpGuJnrSGBOhOoABdzwA452ihjTSmQBxsH2WnmdHfBE6Qv2CPJv2dylf7yyXzIu3O9+sNYb7O5aFOZxIAP4QH6l3Hg0HMqbUlJdLEOL5uH+vpDE5wLH09vF8gE2Vmske1uhpNfNAe9G7CZeDnrQokhKSQc2CwX4uzxysKYn849CbYw/a4afLv35a05MXKS2XAmPP2KSip0KKkG4Vr4gteJJtKAAOyyhRa5Hi4+saLV/wCJ5uIQp5/3D5axhVw7nj+GIRpojx6X+saKHQ/l0EP1Z39Uj5CGzfiQenp5R1qCEzZvlaK5WcWmjPw92zirVnBhLcsQoUKJQK0PU++ghJNuPn+Uak+2/SMhuJ8v1gU1Py3zHzy8YzSq7dbE/lDdLMah1t+cbJI4i3Ifm5/SBRWslxmM/fnG+Aw5mKoDOspSH5ltPCGJjjk/vjF9uPgDMxWH7pKBNCiRpQ6x50H1iQgduizFbrYlSljslKBUopNaAlDkm4qcnK7HTSIo3Vx5Zpa7lvillupC/lHUVIAIKgS36tnEuWQ4b/PIvAPY15+IK3j5MuOCI3GiuW4HdfEyVFS5XcBQVKKknu3rLVO4GVtI6HJ3ikTF0oWVtmEy5ii/KlBduUM74T+zwWIUyT3CGf8AmNN/OKzAYLsZMuWg3MtC1kFitakAuWzABAA0AfMmEZmUzFiDiPYBLijfPMd9zuSUTT9rSpQeYZiRxMlYRf8AqKafDOKbau3cPiZMyXIX2kyYkiWkJIBIzZSwEgsXudDGkuWuW7umzM4IIIyIZiOR4xX4DZfZbVISAmUUVAOXdSAS3BioJzyAhWBntyS5pFEKcrHdEAQQQVS4fdPFpFJkqWSlQSoKl0oqcmz3PMA+EbndbFlLfd1ArNx2iGCaQA5rve7AGOmhwQ2Qfws31h5Kn+Iqztn89P0jS1lVDCzyuf7r7PXgcQqZiE9lKYJSQzFZSSRSlyCWJdoLsPtvDzitMtRUU5lEpZAPAlKcx10MU/2iy3w8oJKQszhTW7XQsXpufi8wOMYxGDCT2MsdyWaEpGrWKjxUWufoIoZ+aMdoJFkqxiY5kcWtNAK3xO1ZEtTTJi5bizylgF+ClS6SW0B6wP7zzRj0I+5EzygqCmFIZQGsxg7ptn6xIlyTeXMBKFMhctV0kOB4EaEXBFjDG4uFVKn4tABZChLCq3K6FLTUbZtnEYGc3JB2ohTl47oyGk2HIflbp4tCaVSSo0lIXXLCUA3IYqHBrAvy0zM3WxZSAcOoFai4rQQAzBzXdndr6x0l7jNw+ZJHHI2PjDqFECzZ+Xlnf5xf7hVYwN8oQ3ZnDAIVKxBErtJlUtIGY7NIJAS7OpKrG7nnBJhNtSJpVQtcyklyiUsgHg4Qz8ngY3zlpn43By1OAtQY6FlAHmCQtTNqIkzJFZZCe6O6hADBKdABp9SSTGfn5wx62tzlaxMd0hIug1W+J27h5a6FrVLUQCAuXMAy0JSAr9YBt4Njqxs2ZPw0vtULYVpKQFlApPxFJqBSwLMw8YI0YPt0/d5jlE00kEvScgpJ/CoZ2zZi4hfZ+pScKpExh2cxQVeoWSlRuRl3jBYOYzJYSBuNioyIHwyAE+4I5QN+xe0AwCFEcakMPNT6aAw4jc7FBIBkKKlK73fQbZB2XcB3YAx11c5zd+V/Tr+cNHO4Hh7yzziyyNrDbQmT5c07NEjiQh7C7fkSUS5U2YEzUJTLUmlXxBItYHrnD/7SYfvUzD4pW3gaWJ5CAbfxSRjlICbmiYCCLkAAAjgCk9YqTjjql/fP3lCcqcx0GiypxcKedhewCga99l0b9o8MFMqdfMfu1hn50sY4htrC9nOmISxSmYoBuFRp9APOCpeKStBSoKY6O1+umV7ZQPby4GYhVS0sFIl95i1QQkKD5FTgnpB48vcbZFFKyIJoXASirVYXa41hJB4F/L5Q0jlbn7MY96fWHJacpPP+6GqDl/8A0IbWrneET7b9Y5ctiG4+/CK5WcTT1iEqCCW5YhRkpI8coxEoVZBcbuHyHvqLeUNVjhCCzwPJuMCm2nkLIdnI5E/pGyVObjzv88jGtQuGPF2HrbrrDfaNp4W/KIU2t5xPH9PTKDn7JZa1Yp3NKJaltpUSEAs7Oy1NbJ45+ScuMGu6eOVhpcyaggOtCNDZLlWY/rTbi0SAgJA5XZk3sQfPll16RJQL8uscxnbzYmhJE4I/EyUpIWAMnKGTlnyiLI3xxtRFYLMbBFwWD3S+hzbPMWgtBQmdqNftBmj7nQxHaTEIPHNzocqXyYt4xD2FtyUZaZU0qSqX3UzAxJQmyag4cgWceMRt2Ji8cqdKxyu1lSwlYTZIBWFDNATUwBzJ+PpBBJ3PwYJIlHX/AHJmQtd1M/hxirl4rZ49Dk6CVzX62prEbYkIDlapx0BTSnjfiOgeKzdSeuftGZOUXPZKaxZytIPkG8CIIV7q4RZIMsl83Wscg3eF+kV22MF907P7mDLWtZBAIJWbAJ/eA5ki4Y5X0hOFgsxrI5KPImdJV8BFc0tqkqyyy9fdozS4Ichw3PLTnA2jaE1Flq7SYAKimkICvxBLIJIBcVEjpGmKxc+YD2E1cuZ+FCwgoXyqKHQoswJcOrygdRxzJo1f0jdjSBmrSf4v7KJ9qK1CRKoqcTQcibUkF2u18+jRnZ+3pU1KTNJlzWDqSHCrZlNmUddOUR92BM2h2n3t1Il0lKCaaFgmo/u6STbI+QeL5G5eEe0ptWExepvaq14ZmYjchoa7wlY0rmEvbwfv/kKvxG3ZMrvJUZkwXClJZIOhbMtnZucRvs/mlZnFYFTBX9TqUok9Xcc2ggnbqYQs8vKzFa2Y8e9fjFHt3BDCCX9zBkqmOJhcqNKbhjNqFissGZzEYWGzHBDfKnIldIQ48BF7P1Hv31jKs8xll45v5wMyMZOlCmasrW3eSKQE/wBKmQalalmAdr5xjEYyYtLSpqpKxdNYSqWS47pNFSAcqg7PlAHqOOH6C7+kz9NKW6g0qt+0OpKpMxKTUkqKVDMFJQe6OovlEzB7dkzgFlSpMwi7JdJOpAzD+PKK/YVeMVNl45ClGQO6KinMlMwESykK70tmLgNY3i6TunhP+0qwb416ZXqd/oYPNw2ZAAPhKxp3MJcOD9/8hQ8dt2XKSpUoqmTGYLUKQCqzgX73DIXyhn7Nl9ycCR/EKw1gyhnzy4xbDdjDED9ypnf415jI2U4ii3kw/wBw7M4Qdn2hUFgOpJKUimy3pDFXwtxLtYsPEbjsLW+VM8rpHBzuB9/6RrwcOHztm7xstDDI2yyy5eUDOEmT5SUidNVMmEBRQAlIQ9wCUywVFuADakxvicbMmBkTlyVsySoJXKcZVOmq+TglndjC3dQx2yaC7f8AhMGNIWaw00hX7R8Ko4lKhcmT3b37qiSQALWpSfDiIE044D4qkHW30Pu3hBtsDDqxk2bLxyCZ2HKUildJAL1XlU1JUyVA6g5cbqdufgiCexJs/wAczM5/ih80LZKPlWOndQfjatItpP1vhcwRMMy0sZXJNrDzhreeYpaJaqswtJS9gQQrzZYvwjqUndjBpBaWACCFAzFv3mcXU92A8IE/tI2LJk4eSuUmkdrSp1E/EizlRNv3YD9IOGNrG0EnPypMqTW7YAUFzKUtxa3v1/SMKUQ/Atdv0tDajSSngSPKEFccjBlVQVub/Vv0jJmjRxzb9I0r8PL8o0KufoI5da2Ew8YWxZCJk9CJjspQSGDuolkvcGlzdiCzs2Yw41B6xBJvBBA5FO0MEsYdS8SSbJMulLGWtQfs7sEoCWdABAcMzFxWNio8TGsShU4DyjYA8PSNSkDWNgj5e8oFMSUq+nl+eUar6NG6QM3A8flCKnzvlz9Y5SlJusPob+EGWHloTLRQ60KCl3N6u6g5s4SZZZwMwdID8GXN9BlBpJ2ashCDKmNQgApSosShKi9mpClK6npBs5SZeEpcy5STVUCAAA2SgoDQF2t+cZnpaitbGWvupPxFFtRd2f8Ath3/AEyfKBplzS9VJCCSgkgEhhdJHJ4xK2VNmh5smZW7hVCwLkqaycgxzyqTxg7SC32XRNwMOkSZi0F61DvcWGQfNN/WCiWAGDC2Vx45PwgS3VnIkyAiYtEp1KNClBJSMh3SQbgP0MEUvEoN0zUEBr1p9iEuO6uRgBoCnyyM2PiPDOBvefa/ZYzBOBQ6lLJGQdIB8GfwiecfJdziJZByHaJP1t6QH77S1zZ0oyUmbLYCpIKgFEkZpdmBBzGkRp1At9QVEmwv5IjOECFBM0WztkRxBDuOYh3ByBWFA0y0KqUo2AAvd+jB83gd2TtLFolJARNoypWg2bkpOURdobVxc5kqlTym1hLUAHIFqUtq+vwnK0eXb0iUPr3/ADf0Wu7Pbp1X4/NvVEH2fYpEyZi1puSt24JK5pHoQP8Ai1mgumTh8VLsLtwAOTawDbjypeEROrPZBSw1bpLAH+cAlIL8rwUyNoyTUETJajnZaTm5Or2+o8PUkVssePZqmzFgH5e3zgV34xnZfd5hB7swlmeq6STY2ZLjqbxcnHStZkoK0daX9TAzvkO2EvsVJmFJUWSoEBw12fUZHhyiAL2UyHZW+LkisqPelzCVpUMlAlwzdbjMRqjBhSimXYE5l2SNSX0A1bSBbd/amKlpCAmaAQe6Zaqf+TpZJPSNtsbbxakU0TWIslMs0+ISkfWPLu6RLrr3/N/Ra7c9unVfj82/2rXYOJSvaOOVLWCmYxZ2alkvzfOC2Qcjc+sAW4Uvspy1zUKlKKGUpaSAogpU/eAD30uaV8CxjP2lIH+9KBGQ7RNx5x6cN0gD0AWQwgi/cqwViR+FL5W4EnM3ygU39mEyZZelpl8rApVnoxZs4vZuNlpNRXKyzqHts4Ht8VIn4cpQtMwiYCEyyCo5g90FyzueQiWndTIPhNKzxYEw9s5VLm94KGj/AIT/AFDJuUN/dQpTSge9kL5+LW59YE9l4/FYY0JTMYgmwUoEAa91nOVwIn4zbeLUhghdJD0pRS41DAAvHl5Oky6yB6/m/wCfVazM5ukH0H5t+fRWOCno/wBTmsoN2QQP66BLFQ4gEKF+L8IIpkx0l7nLl+XppHLt1xOGMSudKmUXTUUEBLpVclm/Cl7tdPOOgDaEpJCjNQkUhgVpbPPOPTtZoaG+gCyGusk+6lLm0kd0cHz+fTzaB3faUmbg5gW4CVJU4zACwCctAS41aLSZthCh/El+Ckn6xE21MlTpM2UVy3mS1oArDupJAYal44IiVwDGDvq8Dr+Q15Q2CSOUPYpZ7py7rZ8PTWG0qa+o4f4bKCUBYCo0Jjasa3Or+3jYrcBy3iT88o5SmoimJZVziIqJCByxChQolCpr+7RuSCL5+HswkoJH+foI1pgUxZYnMiMKUefvwjI9mEUnQehjlKkYCSVGkZqKUgHnYfMekejMPIpSEU5BnfJg3sc44duNJSrESJdDqVMCnLd2g1kgEEuRLIsRYx2rDWcE1N5+POIK5nlSzLvmwu5Fr28+vKHuyFRYi3PX3lEaXPVUWY6dOP8AiJSZzliLed/K0Qj3QXL2fLxGJxcyagTESZiZaAq4VMYM73pQEFx+KoaODcDGzUsBMUlgwADAeCWA8BFNuptSSuZiJJWlJmzO2Cj8NdwxbIEajhBZLw01IKeyerUXFsnKQR6iPN9Wkn7+negNqV/AbEItVCyfKHN49lpxEmZMUEidJQZlYABWlNlBdu9YuFM9mMTvs9lU4RIBzWty+TKKbMfhNJboIzvBiU4fDzkBQM6Ygy7F6AfiJaznQB7CJu5yacFJ1sTbUqUovbS/lGp0t8rsepPBVTKbG2e2DYhX8yQ6XcvozN7JhsVgAFgdPZb5w394IGR+nqIfEyoB7cxGhSVZ8oW3iwXbYuRKKmCwSogP3BUpWWThNn1A4w1KIlAiQkSZZyRLAHiSlitXFRMM7wbS+74+SpRJT2bKS+YWVpU3MC4J/OLvDyCGXJaajQpz8U3IPJm5xh9ZfMCxrb01vSuYAj+Nztz4tV01IxAon99KmAUzTEF7FBzcFjSXBaK3cLAdnPxUteaDQrQOFTHYfysAc/xZQRTJaZZEyeyEg1Uv3lNcAA3uc3AtFFuRNVOxGMmqNlqqbhUpR8GsObCGdGkmc1zX3Xi0Oe2LW1zBR80i+ewOb8GHPVjzzjUSQA7t4HheMzASABf0PXr+cMyFEKKm1Dvny5RsKqqHfmSVSO6ae+kuwc2VpqW+UaydnJkBDAdsUhSplqkhQcIQWdCQlg4uejRJ32V/0ynNICklxpficgXbxMLZOIGKlIWkp7YJCVoJAcpATUklgQQLjQ+UZnVnytgAj8ndPwmxmYl/gLQYuYp0qVWk3UiYmpJ6hTv6RUJ2aiTtHCrQCET+07ruEqCFJUkKNyHKSH4gaQUzcNMXmigJDOosG/5ABud4Gts4+WrF4KXLU6ZMwCoZlUwso8k6Dwih0eSbvFhvSQeU/PbF2w4AagRwjAYWmzF8hcD553+UZXgyS4z6twF+efpCW1WasmbS2vr6RlZJzI8fyj0VKjqKqtuySZMxN3KFsXLvSSL6HnHKkNLlEuFpDMNGSCmhwOWZ4DjHaJyqklIDuGzz/Ixx3FIoNKiR/OCQ3AkAXIJ8rZQ1irT1sVAUoBINNCV0ktZnsbA6sOOZhSlBCyQoliJjcaW11ZvQ6w6vEIpI7qwClAB0SGfW2mmYPGMo7MCoBgAbG7P1uBa2bvaDSKpDO3pbTJibMiaoDo5b0AitSo84It6WcClP8NCqx+N0pBJYAuCki505wOpEKKuNW1Jzv1vGswe/YjJSTofIwpYLuCHiES0iKYlkHiPOIhiQgcsQoypJGdv1uIxEoVPrPv68Yy55eLfWNGEbpHCBTVtMXbJLvwP+IZfoPD9IdUlgc+caG9r+McuRd9npRLn9rMUEolSlKKiCQHZOmrE3bSOq4bb0lRFK6nuAhClE6OwS7OY5Vuds84iYiSGadNSgnghCFrmHqEkHnk8dSl/u00SXlysglNiQMioi6lcSTqwtaKWbnMxgL3JTcbHfMTp2ATs/bkhCk1rWgl2C5UxLs5bvID8Y0/aCQT3ZrqU4SC4dRcBIBABNm8IcRiFFKgs1oPxImCpJ1yJLdQ0CmK2OqXtQJSXlBUuYhw5KVJKkh3yS1+LPrA4OfHlWAKIU5MEmPRNEFQJe6mIQxlyiKXDFnUXs5Cu6Gc/8+sXSZOMCSBKXyZaaeYuoHNx4c4MZII/S1+kZWoWtV7fKLUkTJDbgEtls2a4oDxexcQtHelKaoFqkBxqkGq36QT7O2vh5EuTLUsS1ABFJKrKAuHSCFKDG/I3i3myTSQFBNWrC2vnAjsDZrpXipoqmLmrElxZASbrYi6rsAfhuRcwMssePEXEUB6KGse+UBpsn1RYvbEohz2hGdSZcxQ8wgg/rEeXvXhSbTQUj+ldv/wBeWeUQVYmY/wDEmPk7qPrV6tGm1cMZ0ta2Cp8qWVpXkVJBFSVHJVrgkOG5mM/G6vFLIGOBFq1PhSxsLwQaVdvNsg42emdKSZiUoCQUkC4UqqyiGAKgXGbQxhNlY1Hwpzc/EkUi7D4r5esXe4NRwQcG65mYzFRDl7k2z1gglLycAWcjW97jTX841JY2P2cLpVYtQGppO65/itmYtamMlYqF3Wh/AhV9fSLTd0fc5q1Yh5QnJQlNgXUkmpygkAuoZt4wVBOrv9PZ4wLfaFaXKI+Oo0gC5LAWAzzgomNb8LRSXNq/eSSR6q7VvHhVFQMxNQAKgyhY8XAiKrerCJsqc+jUL4tom/vOOZdomhRWpINVCnbvpAOYIDJv4tq8bzZ6CwluXDAqIpBqBBYhwzOC7hznYw7thI/Uu4pHu8O0JWLw65OGV2kyY1Ke8moOFG5AA7oJYkZRS4PdvEynCJanN3Kk0g24qc/iPh0hbrlYxMt2WFrWSQQwTQw0vfPmD0joSAanDgex76wqVjSNJFhPic53xXRHogadgcbcLlqIB/mS/Ihy3hziJgd38QiYJi5KiApySUFwCD3hVoz2v5x0eSFE94gn00zjE1NnZnhccbI7LQmPBkrU4qlw+8mGW47W4fIKtdrd1/HmYmSNvyZkoTJalrQR8SJaz8kwH7p7KRQucsBXZFMsIV8KlkkhSh+IBPep1cPlF3MnLBcrW+buT0/EAOjNFHN6lHjP7YFlPxcaWdms0AnVb2YQKp7ZlOxFK7HK5KbXtALjdgTMRNWuWiqSpSlJUVAd1RBFiq3G4/DpBljsCcWkpWxnFJEqazKBZwhTDvy1EMQcs9IW7JH3aUFEVBNJOtiR5WiziZjMiPUz6hImx3xyaJPoQgeZujP7tMtmBsSlyXDZLs14zjd3cQsOqQoKIHwrQEt/KajYvqP0jpCwC7vV7boTDCnJIDWb09t/mLfcKUYGnkrkW9WzlShJ7RJQShaaSQQwWS7gm37weUCRVbIeUdT+1GS8nDzCGKVlN9ApL56h0COXzEUqVmbkW4RF3uiDdOy0BfgPD8hGKjqTb3xjcHkWjKKRcg+jeoiESbduMaYDGLkzBMlkBYNiQkt/cCIcUrW3R/bRDMSEDkWz8fPnTq8UvDGWSO1AVIJpDBVISSupham75NAjChRKFTwYwVRl43COHyv9YFNTS12Fr8Y2lOSCWt9MoyZZ4fSMSkXLxygo63P2unDz8LOIUkFanQlj3SgSSchfuVPxfjHWJWCIpVLHaoN0qQ5fwALHkR4xxaVhlUS1BClBMmzJu6g5bV3UYvtm7bnygyETAxGpGZIHPT1jM6lgHI0vbyE/Dyu1qaeCunTZBU65g7JGpVY87EAk8ALc4FFbT7faZUkFMtCLBnskUpAHG5fm3CKPaO2ZqwTTMUQHFlZ3cAqyyjG54CZq5inDpIpUSAKlAkB//HPmYHp2Accue7z91OVkiXSwf6C6OhQJUKnfTh58xGhlXcNoWy1ufYiBI2ijVUt7Pcel42Vjkkk9omm1n+Q6xqJNKbWAglmbxA1dzmG9mKXdKeiZJGHrAmIdaKi1YXmHOSnS40vEnE45JlzKFJPdULF/wuLPc3EBK0qRMVMCVHuiwSHdxk11Wc+MV8rH/UQlilkvZla75rpiZMwCjsVX1Yt1cJPoWit29iUYbDzgtXfmIMtgfhQr4yWdi2XSBVO28QzJE1nA+Iixe+Yya/WK7aU1S0l0LIABZld6zkFxa9i14yMXpL2ytc7x6q5NnNMZA8+iOt1pjYZD594Hn3yHDE2OY5ERbfeW/E/W+emXtoo918QhGDlIJAZJsSLAqJAvdgDbkIsJmKlt8SL53GWsegdyqDP2hSxie6CXB87wK79zZZ7IKWHBLEWv3W0zPAc4v1Y9DtUhuD3+bCB3eUoXQUEEpU9r2tlzzvzjm8qJf2FB2MnhClJS5KU1JKpYVTqz5sXZj5xKViA4FIKw1apYDMkuA3AkM17mG5uDNS1FClA0ZJzY6U3LflnDUzCzDQpMggg016gKDucnAOZI48YfapFt+FbbtL7OdhkrHdKlFCnuKic9GZfPSOlpUQQDfgdBz4PHNMGp8RLXSoJTMl5ggBLpuXAZqiT/AON8oNV4wOQFpJzssX88v1hMnKtQDYhXqpyRZw8aduQdWN/LhrFP/qiBYKYtnVxbjnDsvaKT8RRnmFX9IFNVDu3jEJn4rDTDSFTKkKOQUCoX/pYtyYQTokTECnsioK1TcHxAPpfkIBdooUqfMWkWCnBAcqBDlstSL9YX+rzpYI/egAgCkqGedgdOLaxj9Q6a6WXuM8+nKs4uW1jO27wjSbNGESZ80sUJNCNVKYjLMJHEgRQ7mkiRTMCXSWsTlSGz1d+UCuPxmImFP7tbVd4nMgUq1uQQ4frlF/uviglU4KBTUUlNTgEMcqhwa3GLXTsP9NEQeSlZOT3pQR4CIlKLAi4cX62veNkMHAd887X+vKIM7aKU3dN+YPIQwnaKVuAUs7lyOXLLlF1Daib6F8KpfZhXZqQqkgMQFCoZN8NXSOKYg95zdwPy+kdz2tOlTZE6WFB1S1pHea5BuOb/ACjh081UkcL/AD8YIIDymgvg0ZUCBo3gYSZajkPp84wUHxjlKwUnUekRTEoDrEUxIQOWIUKFEoVZHhaMN5woUCmWsEQpJaFCiVBW5A5RIwWL7NVQCCWI72TGxyvcOOhMZhRyBR2HL0jNuUKFEqQFsVJys/vWJ20tpGesrXQCQ3dsMydSdT8vFQohcFGqH9PpGLf0woUcppPjFdzs+6zqObPVS7gFlfCMx+jRI/phQo5dS2qHEekSNm7R7BdaQglmvllyIPrChRC6lEWoEk91yXs2pfLT9IwFDlyyMZhRKilrUOUStpbQM5VSqQQKQ3AdXjMKOXEKIoj+n0jDjlChRymlMGNaUZQppKqjxdm8rDyiOFBtPSMwohdS1UR/Tr6w9g8V2SypNFwR/cGOWRv7yhQolQAmVrClFRpFRJIGQck2c5aXMaFv6YxCjlNJKbiL9Ik7S2iZ9NYR3QQCNXbPxS/VRhQo5RShADlGs5mbXl79tGYUcpATKUcoVPD5woUQiWD7vEQwoUSELliFChRKF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871663"/>
            <a:ext cx="6657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200" name="Picture 8" descr="https://encrypted-tbn3.gstatic.com/images?q=tbn:ANd9GcSQ-axR4irXzAev0YT9WiknTcd-qGOr6_oHYAblM1f64t_83p81j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04664"/>
            <a:ext cx="4392488" cy="302433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202" name="Picture 10" descr="https://encrypted-tbn2.gstatic.com/images?q=tbn:ANd9GcRyFi1F8nHk7Od2vvd88BfiOhhXYUVeJzel8l0_84WQ20UGFD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933056"/>
            <a:ext cx="4505300" cy="259228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8" name="7 - Τίτλος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chemeClr val="accent2">
                    <a:lumMod val="50000"/>
                  </a:schemeClr>
                </a:solidFill>
              </a:rPr>
              <a:t>ΤΥΧΕΡΑ ΠΑΙΧΝΙΔΙΑ</a:t>
            </a:r>
            <a:endParaRPr lang="el-G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9 - Θέση κειμένου"/>
          <p:cNvSpPr>
            <a:spLocks noGrp="1"/>
          </p:cNvSpPr>
          <p:nvPr>
            <p:ph type="body" sz="half" idx="4294967295"/>
          </p:nvPr>
        </p:nvSpPr>
        <p:spPr>
          <a:xfrm>
            <a:off x="539552" y="2276872"/>
            <a:ext cx="3008313" cy="3849688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</a:rPr>
              <a:t>ΝΤΑΜΑ</a:t>
            </a:r>
          </a:p>
          <a:p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</a:rPr>
              <a:t>ΠΑΙΧΝΙΔΙΑ ΤΟΥ ΟΠΑΠ</a:t>
            </a:r>
            <a:endParaRPr lang="el-G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i5.googleusercontent.com/proxy/-QdCT6OkwfO3DJPgm3Q2AwOWLMZ2snLMBudG48y6W1RuBqyfwqE8XWI5nvBPj0W-shs4S6l9Q31K83NKrkVCq5xP3jyO7870f1FD-qs=s0-d-e1-ft#http://www.prolipsis.gr/picture/netgambling_531_3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5057775" cy="3120727"/>
          </a:xfrm>
          <a:prstGeom prst="rect">
            <a:avLst/>
          </a:prstGeom>
          <a:ln w="190500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https://ci6.googleusercontent.com/proxy/8SnWX1jZVh2uohA-59ia8OO66IcHKv4n8MYPsj12lY0ruo3xcuU8fxGiZ8tB20MG6jwx_8tGiKVaLqksmfvqjRmYt5t3DZQ9DG3NyauHVuLV8j8QASj7rVHVGGAMXhp9RiULGLA1=s0-d-e1-ft#http://www.scatterweb.net/wp-content/uploads/2012/12/6-Tesserae-Dice-300x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41591">
            <a:off x="3956976" y="3059869"/>
            <a:ext cx="4824536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2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3 - Τίτλος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Autofit/>
          </a:bodyPr>
          <a:lstStyle/>
          <a:p>
            <a:r>
              <a:rPr lang="el-GR" sz="4400" b="1" dirty="0" smtClean="0">
                <a:solidFill>
                  <a:schemeClr val="bg2">
                    <a:lumMod val="10000"/>
                  </a:schemeClr>
                </a:solidFill>
              </a:rPr>
              <a:t>ΤΥΧΕΡΑ ΠΑΙΧΝΙΔΙΑ</a:t>
            </a:r>
            <a:endParaRPr lang="el-GR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half" idx="4294967295"/>
          </p:nvPr>
        </p:nvSpPr>
        <p:spPr>
          <a:xfrm>
            <a:off x="0" y="2636838"/>
            <a:ext cx="3419872" cy="3489325"/>
          </a:xfrm>
        </p:spPr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bg2">
                    <a:lumMod val="10000"/>
                  </a:schemeClr>
                </a:solidFill>
              </a:rPr>
              <a:t>ΖΑΡΙΑ</a:t>
            </a:r>
          </a:p>
          <a:p>
            <a:r>
              <a:rPr lang="el-GR" sz="5400" dirty="0" smtClean="0">
                <a:solidFill>
                  <a:schemeClr val="bg2">
                    <a:lumMod val="10000"/>
                  </a:schemeClr>
                </a:solidFill>
              </a:rPr>
              <a:t>ΡΟΥΛΕΤΑ</a:t>
            </a:r>
            <a:endParaRPr lang="el-GR" sz="5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1.gstatic.com/images?q=tbn:ANd9GcTCtxN4PlLZqQDeazlIsJk-STUrDEHckaJBm-4oXf_J2ypZ4K6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6"/>
            <a:ext cx="385722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>
                <a:solidFill>
                  <a:schemeClr val="accent2">
                    <a:lumMod val="50000"/>
                  </a:schemeClr>
                </a:solidFill>
              </a:rPr>
              <a:t>ΤΥΧΕΡΑ ΠΑΙΧΝΙΔΙΑ</a:t>
            </a:r>
            <a:endParaRPr lang="el-G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610744" cy="4137323"/>
          </a:xfrm>
        </p:spPr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</a:rPr>
              <a:t>ΦΡΟΥΤΑΚΙΑ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</a:rPr>
              <a:t>ΧΑΡΤΙΑ</a:t>
            </a:r>
            <a:endParaRPr lang="el-GR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https://encrypted-tbn3.gstatic.com/images?q=tbn:ANd9GcTLHkjLWFfjNo-a5cSSr9Bm7IkmQrpdu1vzMBPPE7uAKCUtrOs2gw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17032"/>
            <a:ext cx="3816424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3.gstatic.com/images?q=tbn:ANd9GcQZx-DUSe0PPTcc3T3O8_GqfXO1mf-tYdmQZfS01t97ZIDhyd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4104456" cy="43924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4" descr="https://encrypted-tbn3.gstatic.com/images?q=tbn:ANd9GcQlH4-oxpnWUvecgPXjI_Sofa2Mh_kB8MDevVf6vvDUPo18lns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44824"/>
            <a:ext cx="3816424" cy="43924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ΤΖΟΓΟΣ ΣΤΟ ΔΙΑΔΙΚΤΥΟ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279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ΕΠΙΜΕΛΕΙΑ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ΓΟΥΝΗ ΘΕΟΔΩΡΑ</a:t>
            </a:r>
            <a:br>
              <a:rPr lang="el-GR" dirty="0" smtClean="0"/>
            </a:br>
            <a:r>
              <a:rPr lang="el-GR" dirty="0" smtClean="0"/>
              <a:t>ΖΑΦΕΙΡΗΣ ΧΡΗΣΤΟΣ</a:t>
            </a:r>
            <a:br>
              <a:rPr lang="el-GR" dirty="0" smtClean="0"/>
            </a:br>
            <a:r>
              <a:rPr lang="el-GR" dirty="0" smtClean="0"/>
              <a:t>ΚΑΡΑΓΕΩΡΓΟΥ ΜΑΡΙΑ</a:t>
            </a:r>
            <a:br>
              <a:rPr lang="el-GR" dirty="0" smtClean="0"/>
            </a:br>
            <a:r>
              <a:rPr lang="el-GR" dirty="0" smtClean="0"/>
              <a:t>ΝΤΟΡΚΟΥ ΑΝΝΑ</a:t>
            </a:r>
            <a:br>
              <a:rPr lang="el-GR" dirty="0" smtClean="0"/>
            </a:br>
            <a:r>
              <a:rPr lang="el-GR" dirty="0" smtClean="0"/>
              <a:t>ΜΠΟΤΤΗΣ ΑΘΑΝΑΣΙΟΣ</a:t>
            </a:r>
            <a:br>
              <a:rPr lang="el-GR" dirty="0" smtClean="0"/>
            </a:br>
            <a:r>
              <a:rPr lang="el-GR" dirty="0" smtClean="0"/>
              <a:t>ΜΟΥΡΑΤΙΔΗΣ ΠΑΝΤΕΛΗΣ</a:t>
            </a:r>
            <a:br>
              <a:rPr lang="el-GR" dirty="0" smtClean="0"/>
            </a:br>
            <a:r>
              <a:rPr lang="el-GR" dirty="0" smtClean="0"/>
              <a:t>ΚΟΛΟΚΥΘΑΣ ΚΩΝΣΤΑΝΤΙΝΟΣ</a:t>
            </a:r>
            <a:br>
              <a:rPr lang="el-GR" dirty="0" smtClean="0"/>
            </a:br>
            <a:r>
              <a:rPr lang="el-GR" dirty="0" smtClean="0"/>
              <a:t>ΧΑΛΙΑΣΟΥ ΜΑΡΙΝΑ</a:t>
            </a:r>
            <a:br>
              <a:rPr lang="el-GR" dirty="0" smtClean="0"/>
            </a:br>
            <a:r>
              <a:rPr lang="el-GR" dirty="0" smtClean="0"/>
              <a:t>ΜΠΑΛΑΦΑΣ ΘΕΟΧΑΡΗΣ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106</Words>
  <Application>Microsoft Office PowerPoint</Application>
  <PresentationFormat>Προβολή στην οθόνη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ΤΑ ΤΥΧΕΡΑ ΠΑΙΧΝΙΔΙΑ ΣΤΗΝ ΑΡΧΑΙΟΤΗΤΑ</vt:lpstr>
      <vt:lpstr>ΤΑ ΤΥΧΕΡΑ ΠΑΙΧΝΙΔΙΑ ΣΤΗΝ ΑΡΧΑΙΟΤΗΤΑ</vt:lpstr>
      <vt:lpstr>ΚΟΚΟΡΟΜΑΧΙΕΣ</vt:lpstr>
      <vt:lpstr>ΤΥΧΕΡΑ ΠΑΙΧΝΙΔΙΑ</vt:lpstr>
      <vt:lpstr>ΤΥΧΕΡΑ ΠΑΙΧΝΙΔΙΑ</vt:lpstr>
      <vt:lpstr>ΤΥΧΕΡΑ ΠΑΙΧΝΙΔΙΑ</vt:lpstr>
      <vt:lpstr>ΤΖΟΓΟΣ ΣΤΟ ΔΙΑΔΙΚΤΥΟ</vt:lpstr>
      <vt:lpstr>ΕΠΙΜΕΛΕΙΑ ΓΟΥΝΗ ΘΕΟΔΩΡΑ ΖΑΦΕΙΡΗΣ ΧΡΗΣΤΟΣ ΚΑΡΑΓΕΩΡΓΟΥ ΜΑΡΙΑ ΝΤΟΡΚΟΥ ΑΝΝΑ ΜΠΟΤΤΗΣ ΑΘΑΝΑΣΙΟΣ ΜΟΥΡΑΤΙΔΗΣ ΠΑΝΤΕΛΗΣ ΚΟΛΟΚΥΘΑΣ ΚΩΝΣΤΑΝΤΙΝΟΣ ΧΑΛΙΑΣΟΥ ΜΑΡΙΝΑ ΜΠΑΛΑΦΑΣ ΘΕΟΧΑΡΗΣ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21</cp:revision>
  <dcterms:created xsi:type="dcterms:W3CDTF">2014-05-14T18:34:55Z</dcterms:created>
  <dcterms:modified xsi:type="dcterms:W3CDTF">2014-05-29T21:47:15Z</dcterms:modified>
</cp:coreProperties>
</file>