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801600" cy="9601200" type="A3"/>
  <p:notesSz cx="6858000" cy="9144000"/>
  <p:defaultTextStyle>
    <a:defPPr>
      <a:defRPr lang="el-G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713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422" y="-90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62555-F3DA-4711-B281-AD1FF5B1B743}" type="datetimeFigureOut">
              <a:rPr lang="el-GR" smtClean="0"/>
              <a:pPr/>
              <a:t>24/1/2013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336DC-E8E7-44D9-BD9B-EDDBDEA3D71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336DC-E8E7-44D9-BD9B-EDDBDEA3D712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5AC6-2B54-4A7B-AC41-38B2DF40D697}" type="datetimeFigureOut">
              <a:rPr lang="el-GR" smtClean="0"/>
              <a:pPr/>
              <a:t>24/1/2013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302E-4D43-43F8-84AC-A1E31D6517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5AC6-2B54-4A7B-AC41-38B2DF40D697}" type="datetimeFigureOut">
              <a:rPr lang="el-GR" smtClean="0"/>
              <a:pPr/>
              <a:t>24/1/2013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302E-4D43-43F8-84AC-A1E31D6517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5AC6-2B54-4A7B-AC41-38B2DF40D697}" type="datetimeFigureOut">
              <a:rPr lang="el-GR" smtClean="0"/>
              <a:pPr/>
              <a:t>24/1/2013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302E-4D43-43F8-84AC-A1E31D6517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5AC6-2B54-4A7B-AC41-38B2DF40D697}" type="datetimeFigureOut">
              <a:rPr lang="el-GR" smtClean="0"/>
              <a:pPr/>
              <a:t>24/1/2013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302E-4D43-43F8-84AC-A1E31D6517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5AC6-2B54-4A7B-AC41-38B2DF40D697}" type="datetimeFigureOut">
              <a:rPr lang="el-GR" smtClean="0"/>
              <a:pPr/>
              <a:t>24/1/2013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302E-4D43-43F8-84AC-A1E31D6517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5AC6-2B54-4A7B-AC41-38B2DF40D697}" type="datetimeFigureOut">
              <a:rPr lang="el-GR" smtClean="0"/>
              <a:pPr/>
              <a:t>24/1/2013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302E-4D43-43F8-84AC-A1E31D6517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5AC6-2B54-4A7B-AC41-38B2DF40D697}" type="datetimeFigureOut">
              <a:rPr lang="el-GR" smtClean="0"/>
              <a:pPr/>
              <a:t>24/1/2013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302E-4D43-43F8-84AC-A1E31D6517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5AC6-2B54-4A7B-AC41-38B2DF40D697}" type="datetimeFigureOut">
              <a:rPr lang="el-GR" smtClean="0"/>
              <a:pPr/>
              <a:t>24/1/2013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302E-4D43-43F8-84AC-A1E31D6517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5AC6-2B54-4A7B-AC41-38B2DF40D697}" type="datetimeFigureOut">
              <a:rPr lang="el-GR" smtClean="0"/>
              <a:pPr/>
              <a:t>24/1/2013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302E-4D43-43F8-84AC-A1E31D6517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5AC6-2B54-4A7B-AC41-38B2DF40D697}" type="datetimeFigureOut">
              <a:rPr lang="el-GR" smtClean="0"/>
              <a:pPr/>
              <a:t>24/1/2013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302E-4D43-43F8-84AC-A1E31D6517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5AC6-2B54-4A7B-AC41-38B2DF40D697}" type="datetimeFigureOut">
              <a:rPr lang="el-GR" smtClean="0"/>
              <a:pPr/>
              <a:t>24/1/2013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302E-4D43-43F8-84AC-A1E31D6517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E5AC6-2B54-4A7B-AC41-38B2DF40D697}" type="datetimeFigureOut">
              <a:rPr lang="el-GR" smtClean="0"/>
              <a:pPr/>
              <a:t>24/1/2013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6302E-4D43-43F8-84AC-A1E31D65172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/>
  </p:transition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12801600" cy="9601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944216"/>
            <a:ext cx="12801600" cy="5016624"/>
          </a:xfrm>
        </p:spPr>
        <p:txBody>
          <a:bodyPr anchor="b">
            <a:noAutofit/>
          </a:bodyPr>
          <a:lstStyle/>
          <a:p>
            <a:r>
              <a:rPr lang="el-GR" sz="15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Δικαίωμα στη</a:t>
            </a:r>
            <a:br>
              <a:rPr lang="el-GR" sz="15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el-GR" sz="15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080320" y="4920223"/>
            <a:ext cx="82809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5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ΖΩΗ</a:t>
            </a:r>
            <a:endParaRPr lang="el-GR" sz="15000" dirty="0"/>
          </a:p>
        </p:txBody>
      </p:sp>
    </p:spTree>
  </p:cSld>
  <p:clrMapOvr>
    <a:masterClrMapping/>
  </p:clrMapOvr>
  <p:transition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0"/>
            <a:ext cx="12801600" cy="9601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1632248"/>
            <a:ext cx="12801600" cy="424847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l-GR" sz="125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Δικαίωμα στην </a:t>
            </a:r>
            <a:r>
              <a:rPr lang="el-GR" sz="125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/>
            </a:r>
            <a:br>
              <a:rPr lang="el-GR" sz="125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</a:br>
            <a:endParaRPr lang="el-GR" sz="125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0" y="4080520"/>
            <a:ext cx="128016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5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Microsoft Sans Serif" pitchFamily="34" charset="0"/>
                <a:cs typeface="Microsoft Sans Serif" pitchFamily="34" charset="0"/>
              </a:rPr>
              <a:t>ΚΟΙΝΩΝΙΚΗ ΠΡΟΝΟΙΑ</a:t>
            </a:r>
            <a:endParaRPr lang="el-GR" sz="1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0"/>
            <a:ext cx="12801600" cy="9601200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208312"/>
            <a:ext cx="12801600" cy="4896544"/>
          </a:xfrm>
        </p:spPr>
        <p:txBody>
          <a:bodyPr>
            <a:normAutofit/>
          </a:bodyPr>
          <a:lstStyle/>
          <a:p>
            <a:r>
              <a:rPr lang="el-GR" sz="1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Δικαίωμα </a:t>
            </a:r>
            <a:r>
              <a:rPr lang="el-GR" sz="1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στ</a:t>
            </a:r>
            <a:r>
              <a:rPr lang="el-GR" sz="1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ο</a:t>
            </a:r>
            <a:r>
              <a:rPr lang="el-GR" sz="1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ν </a:t>
            </a:r>
            <a:r>
              <a:rPr lang="el-GR" sz="1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el-GR" sz="1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el-GR" sz="12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Mistral" pitchFamily="66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5016624"/>
            <a:ext cx="128016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Mistral" pitchFamily="66" charset="0"/>
              </a:rPr>
              <a:t>ΕΛΕΥΘΕΡΟ ΧΡΟΝΟ</a:t>
            </a:r>
            <a:endParaRPr lang="el-GR" sz="12500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0" y="0"/>
            <a:ext cx="12801600" cy="9601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0" y="2784376"/>
            <a:ext cx="128016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Δικαίωμα στην</a:t>
            </a:r>
            <a:endParaRPr lang="el-GR" sz="12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1576264" y="4831963"/>
            <a:ext cx="1008112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omic Sans MS" pitchFamily="66" charset="0"/>
              </a:rPr>
              <a:t>ΙΣΟΤΗΤΑ</a:t>
            </a:r>
            <a:endParaRPr lang="el-GR" sz="12500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0"/>
            <a:ext cx="12801600" cy="96012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352328"/>
            <a:ext cx="12801600" cy="2664296"/>
          </a:xfrm>
        </p:spPr>
        <p:txBody>
          <a:bodyPr>
            <a:noAutofit/>
          </a:bodyPr>
          <a:lstStyle/>
          <a:p>
            <a:r>
              <a:rPr lang="el-GR" sz="12500" b="1" dirty="0">
                <a:ln w="2857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Δικαίωμα </a:t>
            </a:r>
            <a:r>
              <a:rPr lang="el-GR" sz="12500" b="1" dirty="0" smtClean="0">
                <a:ln w="2857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στην</a:t>
            </a:r>
            <a:endParaRPr lang="el-GR" sz="12500" b="1" dirty="0">
              <a:ln w="28575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Constantia" pitchFamily="18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5232648"/>
            <a:ext cx="128016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500" b="1" dirty="0" smtClean="0">
                <a:ln w="2857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nstantia" pitchFamily="18" charset="0"/>
              </a:rPr>
              <a:t>ΕΛΕΥΘΕΡΙΑ</a:t>
            </a:r>
            <a:endParaRPr lang="el-GR" sz="12500" dirty="0">
              <a:ln w="28575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0"/>
            <a:ext cx="12801600" cy="9601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928392"/>
            <a:ext cx="12801600" cy="2304256"/>
          </a:xfrm>
        </p:spPr>
        <p:txBody>
          <a:bodyPr>
            <a:noAutofit/>
          </a:bodyPr>
          <a:lstStyle/>
          <a:p>
            <a:r>
              <a:rPr lang="el-GR" sz="12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Δικαίωμα στην</a:t>
            </a:r>
            <a:endParaRPr lang="el-GR" sz="12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5232648"/>
            <a:ext cx="128016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ΑΞΙΟΠΡΕΠΕΙΑ</a:t>
            </a:r>
            <a:endParaRPr lang="el-GR" sz="1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0"/>
            <a:ext cx="12801600" cy="9601200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1003">
            <a:schemeClr val="lt2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352616"/>
            <a:ext cx="12801600" cy="2592288"/>
          </a:xfrm>
        </p:spPr>
        <p:txBody>
          <a:bodyPr>
            <a:noAutofit/>
          </a:bodyPr>
          <a:lstStyle/>
          <a:p>
            <a:r>
              <a:rPr lang="el-GR" sz="12500" b="1" dirty="0">
                <a:ln w="190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Δικαίωμα </a:t>
            </a:r>
            <a:r>
              <a:rPr lang="el-GR" sz="12500" b="1" dirty="0" smtClean="0">
                <a:ln w="190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στην</a:t>
            </a:r>
            <a:endParaRPr lang="el-GR" sz="12500" b="1" dirty="0">
              <a:ln w="1905">
                <a:solidFill>
                  <a:schemeClr val="accent1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Demi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5016912"/>
            <a:ext cx="128016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500" b="1" dirty="0" smtClean="0">
                <a:ln w="190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ΕΡΓΑΣΙΑ</a:t>
            </a:r>
            <a:endParaRPr lang="el-GR" sz="12500" dirty="0"/>
          </a:p>
        </p:txBody>
      </p:sp>
    </p:spTree>
  </p:cSld>
  <p:clrMapOvr>
    <a:masterClrMapping/>
  </p:clrMapOvr>
  <p:transition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12801600" cy="96012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1704256"/>
            <a:ext cx="12801600" cy="2376264"/>
          </a:xfrm>
        </p:spPr>
        <p:txBody>
          <a:bodyPr>
            <a:normAutofit/>
          </a:bodyPr>
          <a:lstStyle/>
          <a:p>
            <a:r>
              <a:rPr lang="el-GR" sz="12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Δικαίωμα στην</a:t>
            </a:r>
            <a:endParaRPr lang="el-GR" sz="12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Garamond" pitchFamily="18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4080520"/>
            <a:ext cx="128016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Garamond" pitchFamily="18" charset="0"/>
              </a:rPr>
              <a:t>ΕΛΕΥΘΕΡΗ ΕΚΦΡΑΣΗ</a:t>
            </a:r>
            <a:endParaRPr lang="el-GR" sz="12500" dirty="0"/>
          </a:p>
        </p:txBody>
      </p:sp>
    </p:spTree>
  </p:cSld>
  <p:clrMapOvr>
    <a:masterClrMapping/>
  </p:clrMapOvr>
  <p:transition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0"/>
            <a:ext cx="12801600" cy="960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500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12656"/>
            <a:ext cx="12801600" cy="1944216"/>
          </a:xfrm>
        </p:spPr>
        <p:txBody>
          <a:bodyPr anchor="t">
            <a:noAutofit/>
          </a:bodyPr>
          <a:lstStyle/>
          <a:p>
            <a:r>
              <a:rPr lang="el-GR" sz="1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ea typeface="Cambria Math" pitchFamily="18" charset="0"/>
                <a:cs typeface="Courier New" pitchFamily="49" charset="0"/>
              </a:rPr>
              <a:t>Δικαίωμα σε</a:t>
            </a:r>
            <a:r>
              <a:rPr lang="el-GR" sz="1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br>
              <a:rPr lang="el-GR" sz="1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Courier New" pitchFamily="49" charset="0"/>
                <a:cs typeface="Courier New" pitchFamily="49" charset="0"/>
              </a:rPr>
            </a:br>
            <a:endParaRPr lang="el-GR" sz="12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4656872"/>
            <a:ext cx="128016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Constantia" pitchFamily="18" charset="0"/>
                <a:cs typeface="Courier New" pitchFamily="49" charset="0"/>
              </a:rPr>
              <a:t>ΔΙΚΑΙΗ</a:t>
            </a:r>
            <a:r>
              <a:rPr lang="el-GR" sz="1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Garamond" pitchFamily="18" charset="0"/>
                <a:cs typeface="Courier New" pitchFamily="49" charset="0"/>
              </a:rPr>
              <a:t> </a:t>
            </a:r>
            <a:r>
              <a:rPr lang="el-GR" sz="1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Constantia" pitchFamily="18" charset="0"/>
                <a:cs typeface="Courier New" pitchFamily="49" charset="0"/>
              </a:rPr>
              <a:t>ΔΙΚΗ</a:t>
            </a:r>
            <a:endParaRPr lang="el-GR" sz="12500" dirty="0"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12801600" cy="960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136304"/>
            <a:ext cx="12801600" cy="4824536"/>
          </a:xfrm>
        </p:spPr>
        <p:txBody>
          <a:bodyPr anchor="b" anchorCtr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l-GR" sz="125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itchFamily="18" charset="0"/>
                <a:cs typeface="Courier New" pitchFamily="49" charset="0"/>
              </a:rPr>
              <a:t>Δικαίωμα στην </a:t>
            </a:r>
            <a:br>
              <a:rPr lang="el-GR" sz="125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itchFamily="18" charset="0"/>
                <a:cs typeface="Courier New" pitchFamily="49" charset="0"/>
              </a:rPr>
            </a:br>
            <a:endParaRPr lang="el-GR" sz="12500" b="1" spc="60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ettenschweiler" pitchFamily="34" charset="0"/>
              <a:ea typeface="Cambria Math" pitchFamily="18" charset="0"/>
              <a:cs typeface="Courier New" pitchFamily="49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4728592"/>
            <a:ext cx="12801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5000" b="1" spc="6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ettenschweiler" pitchFamily="34" charset="0"/>
                <a:ea typeface="Cambria Math" pitchFamily="18" charset="0"/>
                <a:cs typeface="Courier New" pitchFamily="49" charset="0"/>
              </a:rPr>
              <a:t>ΙΘΑΓΕΝΕΙΑ</a:t>
            </a:r>
            <a:endParaRPr lang="el-GR" sz="15000" spc="61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0"/>
            <a:ext cx="12801600" cy="9601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592576"/>
            <a:ext cx="12801600" cy="3216424"/>
          </a:xfrm>
        </p:spPr>
        <p:txBody>
          <a:bodyPr anchor="t">
            <a:noAutofit/>
          </a:bodyPr>
          <a:lstStyle/>
          <a:p>
            <a:r>
              <a:rPr lang="el-GR" sz="12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Δικαίωμα στην</a:t>
            </a:r>
            <a:br>
              <a:rPr lang="el-GR" sz="12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endParaRPr lang="el-GR" sz="125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4944904"/>
            <a:ext cx="128016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ΕΚΠΑΙΔΕΥΣΗ</a:t>
            </a:r>
            <a:endParaRPr lang="el-GR" sz="1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harbor">
      <a:dk1>
        <a:srgbClr val="C5B07E"/>
      </a:dk1>
      <a:lt1>
        <a:srgbClr val="E7F1D2"/>
      </a:lt1>
      <a:dk2>
        <a:srgbClr val="ECF4DB"/>
      </a:dk2>
      <a:lt2>
        <a:srgbClr val="A8CD5A"/>
      </a:lt2>
      <a:accent1>
        <a:srgbClr val="957C42"/>
      </a:accent1>
      <a:accent2>
        <a:srgbClr val="D0E4A6"/>
      </a:accent2>
      <a:accent3>
        <a:srgbClr val="637F26"/>
      </a:accent3>
      <a:accent4>
        <a:srgbClr val="F88630"/>
      </a:accent4>
      <a:accent5>
        <a:srgbClr val="B9D679"/>
      </a:accent5>
      <a:accent6>
        <a:srgbClr val="8898C3"/>
      </a:accent6>
      <a:hlink>
        <a:srgbClr val="D0E4A6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</TotalTime>
  <Words>38</Words>
  <Application>Microsoft Office PowerPoint</Application>
  <PresentationFormat>A3 (297x420 χιλ.)</PresentationFormat>
  <Paragraphs>23</Paragraphs>
  <Slides>11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Δικαίωμα στη </vt:lpstr>
      <vt:lpstr>Διαφάνεια 2</vt:lpstr>
      <vt:lpstr>Δικαίωμα στην</vt:lpstr>
      <vt:lpstr>Δικαίωμα στην</vt:lpstr>
      <vt:lpstr>Δικαίωμα στην</vt:lpstr>
      <vt:lpstr>Δικαίωμα στην</vt:lpstr>
      <vt:lpstr>Δικαίωμα σε  </vt:lpstr>
      <vt:lpstr>Δικαίωμα στην  </vt:lpstr>
      <vt:lpstr>Δικαίωμα στην </vt:lpstr>
      <vt:lpstr>Δικαίωμα στην  </vt:lpstr>
      <vt:lpstr>Δικαίωμα στον  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Δικαίωμα στη  ΖΩΗ</dc:title>
  <dc:creator>ΠΑΝΑΓΙΩΤΟΥ ΦΩΤΕΙΝΗ</dc:creator>
  <cp:lastModifiedBy>ΠΑΝΑΓΙΩΤΟΥ ΦΩΤΕΙΝΗ</cp:lastModifiedBy>
  <cp:revision>9</cp:revision>
  <dcterms:created xsi:type="dcterms:W3CDTF">2013-01-22T14:18:25Z</dcterms:created>
  <dcterms:modified xsi:type="dcterms:W3CDTF">2013-01-24T14:35:29Z</dcterms:modified>
</cp:coreProperties>
</file>